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27"/>
  </p:handoutMasterIdLst>
  <p:sldIdLst>
    <p:sldId id="375" r:id="rId2"/>
    <p:sldId id="521" r:id="rId3"/>
    <p:sldId id="522" r:id="rId4"/>
    <p:sldId id="523" r:id="rId5"/>
    <p:sldId id="524" r:id="rId6"/>
    <p:sldId id="525" r:id="rId7"/>
    <p:sldId id="526" r:id="rId8"/>
    <p:sldId id="527" r:id="rId9"/>
    <p:sldId id="528" r:id="rId10"/>
    <p:sldId id="529" r:id="rId11"/>
    <p:sldId id="530" r:id="rId12"/>
    <p:sldId id="531" r:id="rId13"/>
    <p:sldId id="532" r:id="rId14"/>
    <p:sldId id="533" r:id="rId15"/>
    <p:sldId id="534" r:id="rId16"/>
    <p:sldId id="535" r:id="rId17"/>
    <p:sldId id="536" r:id="rId18"/>
    <p:sldId id="537" r:id="rId19"/>
    <p:sldId id="539" r:id="rId20"/>
    <p:sldId id="538" r:id="rId21"/>
    <p:sldId id="540" r:id="rId22"/>
    <p:sldId id="541" r:id="rId23"/>
    <p:sldId id="542" r:id="rId24"/>
    <p:sldId id="543" r:id="rId25"/>
    <p:sldId id="38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C5D0A0-7471-4287-A1CC-1CCA14A4A645}" v="56" dt="2022-10-27T14:18:40.9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BCC5D0A0-7471-4287-A1CC-1CCA14A4A645}"/>
    <pc:docChg chg="undo redo custSel addSld delSld modSld sldOrd">
      <pc:chgData name="אלכס גורבצ'וב" userId="8459a7c7-b354-45d8-a56f-77640536e27f" providerId="ADAL" clId="{BCC5D0A0-7471-4287-A1CC-1CCA14A4A645}" dt="2022-10-27T14:25:56.789" v="1377" actId="20577"/>
      <pc:docMkLst>
        <pc:docMk/>
      </pc:docMkLst>
      <pc:sldChg chg="modSp mod">
        <pc:chgData name="אלכס גורבצ'וב" userId="8459a7c7-b354-45d8-a56f-77640536e27f" providerId="ADAL" clId="{BCC5D0A0-7471-4287-A1CC-1CCA14A4A645}" dt="2022-10-27T12:10:09.298" v="71" actId="20577"/>
        <pc:sldMkLst>
          <pc:docMk/>
          <pc:sldMk cId="3051466074" sldId="521"/>
        </pc:sldMkLst>
        <pc:spChg chg="mod">
          <ac:chgData name="אלכס גורבצ'וב" userId="8459a7c7-b354-45d8-a56f-77640536e27f" providerId="ADAL" clId="{BCC5D0A0-7471-4287-A1CC-1CCA14A4A645}" dt="2022-10-27T12:10:09.298" v="71" actId="20577"/>
          <ac:spMkLst>
            <pc:docMk/>
            <pc:sldMk cId="3051466074" sldId="521"/>
            <ac:spMk id="2" creationId="{610298BA-2DF0-F4A3-D033-5051D25CF1BF}"/>
          </ac:spMkLst>
        </pc:spChg>
        <pc:spChg chg="mod">
          <ac:chgData name="אלכס גורבצ'וב" userId="8459a7c7-b354-45d8-a56f-77640536e27f" providerId="ADAL" clId="{BCC5D0A0-7471-4287-A1CC-1CCA14A4A645}" dt="2022-10-27T11:54:15.887" v="2"/>
          <ac:spMkLst>
            <pc:docMk/>
            <pc:sldMk cId="3051466074" sldId="521"/>
            <ac:spMk id="3" creationId="{12B178B4-CDED-454C-BED2-2E2B10ADA703}"/>
          </ac:spMkLst>
        </pc:spChg>
        <pc:picChg chg="mod">
          <ac:chgData name="אלכס גורבצ'וב" userId="8459a7c7-b354-45d8-a56f-77640536e27f" providerId="ADAL" clId="{BCC5D0A0-7471-4287-A1CC-1CCA14A4A645}" dt="2022-10-27T12:06:26.057" v="17" actId="1076"/>
          <ac:picMkLst>
            <pc:docMk/>
            <pc:sldMk cId="3051466074" sldId="521"/>
            <ac:picMk id="1026" creationId="{446F9108-ECEB-B000-2863-38B8FF2E1E7C}"/>
          </ac:picMkLst>
        </pc:picChg>
      </pc:sldChg>
      <pc:sldChg chg="modSp add mod">
        <pc:chgData name="אלכס גורבצ'וב" userId="8459a7c7-b354-45d8-a56f-77640536e27f" providerId="ADAL" clId="{BCC5D0A0-7471-4287-A1CC-1CCA14A4A645}" dt="2022-10-27T12:12:31.143" v="96" actId="113"/>
        <pc:sldMkLst>
          <pc:docMk/>
          <pc:sldMk cId="195424873" sldId="522"/>
        </pc:sldMkLst>
        <pc:spChg chg="mod">
          <ac:chgData name="אלכס גורבצ'וב" userId="8459a7c7-b354-45d8-a56f-77640536e27f" providerId="ADAL" clId="{BCC5D0A0-7471-4287-A1CC-1CCA14A4A645}" dt="2022-10-27T12:12:31.143" v="96" actId="113"/>
          <ac:spMkLst>
            <pc:docMk/>
            <pc:sldMk cId="195424873" sldId="522"/>
            <ac:spMk id="2" creationId="{610298BA-2DF0-F4A3-D033-5051D25CF1BF}"/>
          </ac:spMkLst>
        </pc:spChg>
        <pc:picChg chg="mod">
          <ac:chgData name="אלכס גורבצ'וב" userId="8459a7c7-b354-45d8-a56f-77640536e27f" providerId="ADAL" clId="{BCC5D0A0-7471-4287-A1CC-1CCA14A4A645}" dt="2022-10-27T12:11:58.649" v="89" actId="14826"/>
          <ac:picMkLst>
            <pc:docMk/>
            <pc:sldMk cId="195424873" sldId="522"/>
            <ac:picMk id="1026" creationId="{446F9108-ECEB-B000-2863-38B8FF2E1E7C}"/>
          </ac:picMkLst>
        </pc:picChg>
      </pc:sldChg>
      <pc:sldChg chg="del">
        <pc:chgData name="אלכס גורבצ'וב" userId="8459a7c7-b354-45d8-a56f-77640536e27f" providerId="ADAL" clId="{BCC5D0A0-7471-4287-A1CC-1CCA14A4A645}" dt="2022-10-27T12:08:38.737" v="58" actId="2696"/>
        <pc:sldMkLst>
          <pc:docMk/>
          <pc:sldMk cId="4113378242" sldId="522"/>
        </pc:sldMkLst>
      </pc:sldChg>
      <pc:sldChg chg="modSp add mod">
        <pc:chgData name="אלכס גורבצ'וב" userId="8459a7c7-b354-45d8-a56f-77640536e27f" providerId="ADAL" clId="{BCC5D0A0-7471-4287-A1CC-1CCA14A4A645}" dt="2022-10-27T12:12:54.082" v="102" actId="6549"/>
        <pc:sldMkLst>
          <pc:docMk/>
          <pc:sldMk cId="3125396846" sldId="523"/>
        </pc:sldMkLst>
        <pc:spChg chg="mod">
          <ac:chgData name="אלכס גורבצ'וב" userId="8459a7c7-b354-45d8-a56f-77640536e27f" providerId="ADAL" clId="{BCC5D0A0-7471-4287-A1CC-1CCA14A4A645}" dt="2022-10-27T12:12:54.082" v="102" actId="6549"/>
          <ac:spMkLst>
            <pc:docMk/>
            <pc:sldMk cId="3125396846" sldId="523"/>
            <ac:spMk id="2" creationId="{610298BA-2DF0-F4A3-D033-5051D25CF1BF}"/>
          </ac:spMkLst>
        </pc:spChg>
      </pc:sldChg>
      <pc:sldChg chg="modSp add mod">
        <pc:chgData name="אלכס גורבצ'וב" userId="8459a7c7-b354-45d8-a56f-77640536e27f" providerId="ADAL" clId="{BCC5D0A0-7471-4287-A1CC-1CCA14A4A645}" dt="2022-10-27T12:14:47.783" v="123" actId="14826"/>
        <pc:sldMkLst>
          <pc:docMk/>
          <pc:sldMk cId="3982479648" sldId="524"/>
        </pc:sldMkLst>
        <pc:spChg chg="mod">
          <ac:chgData name="אלכס גורבצ'וב" userId="8459a7c7-b354-45d8-a56f-77640536e27f" providerId="ADAL" clId="{BCC5D0A0-7471-4287-A1CC-1CCA14A4A645}" dt="2022-10-27T12:14:14.996" v="122" actId="20577"/>
          <ac:spMkLst>
            <pc:docMk/>
            <pc:sldMk cId="3982479648" sldId="524"/>
            <ac:spMk id="2" creationId="{610298BA-2DF0-F4A3-D033-5051D25CF1BF}"/>
          </ac:spMkLst>
        </pc:spChg>
        <pc:picChg chg="mod">
          <ac:chgData name="אלכס גורבצ'וב" userId="8459a7c7-b354-45d8-a56f-77640536e27f" providerId="ADAL" clId="{BCC5D0A0-7471-4287-A1CC-1CCA14A4A645}" dt="2022-10-27T12:14:47.783" v="123" actId="14826"/>
          <ac:picMkLst>
            <pc:docMk/>
            <pc:sldMk cId="3982479648" sldId="524"/>
            <ac:picMk id="1026" creationId="{446F9108-ECEB-B000-2863-38B8FF2E1E7C}"/>
          </ac:picMkLst>
        </pc:picChg>
      </pc:sldChg>
      <pc:sldChg chg="modSp add mod">
        <pc:chgData name="אלכס גורבצ'וב" userId="8459a7c7-b354-45d8-a56f-77640536e27f" providerId="ADAL" clId="{BCC5D0A0-7471-4287-A1CC-1CCA14A4A645}" dt="2022-10-27T12:27:10.213" v="146" actId="1076"/>
        <pc:sldMkLst>
          <pc:docMk/>
          <pc:sldMk cId="2708390378" sldId="525"/>
        </pc:sldMkLst>
        <pc:spChg chg="mod">
          <ac:chgData name="אלכס גורבצ'וב" userId="8459a7c7-b354-45d8-a56f-77640536e27f" providerId="ADAL" clId="{BCC5D0A0-7471-4287-A1CC-1CCA14A4A645}" dt="2022-10-27T12:25:33.108" v="143" actId="12"/>
          <ac:spMkLst>
            <pc:docMk/>
            <pc:sldMk cId="2708390378" sldId="525"/>
            <ac:spMk id="2" creationId="{610298BA-2DF0-F4A3-D033-5051D25CF1BF}"/>
          </ac:spMkLst>
        </pc:spChg>
        <pc:picChg chg="mod">
          <ac:chgData name="אלכס גורבצ'וב" userId="8459a7c7-b354-45d8-a56f-77640536e27f" providerId="ADAL" clId="{BCC5D0A0-7471-4287-A1CC-1CCA14A4A645}" dt="2022-10-27T12:27:10.213" v="146" actId="1076"/>
          <ac:picMkLst>
            <pc:docMk/>
            <pc:sldMk cId="2708390378" sldId="525"/>
            <ac:picMk id="1026" creationId="{446F9108-ECEB-B000-2863-38B8FF2E1E7C}"/>
          </ac:picMkLst>
        </pc:picChg>
      </pc:sldChg>
      <pc:sldChg chg="addSp delSp modSp add mod">
        <pc:chgData name="אלכס גורבצ'וב" userId="8459a7c7-b354-45d8-a56f-77640536e27f" providerId="ADAL" clId="{BCC5D0A0-7471-4287-A1CC-1CCA14A4A645}" dt="2022-10-27T12:31:29.974" v="154" actId="1076"/>
        <pc:sldMkLst>
          <pc:docMk/>
          <pc:sldMk cId="1810146593" sldId="526"/>
        </pc:sldMkLst>
        <pc:spChg chg="mod">
          <ac:chgData name="אלכס גורבצ'וב" userId="8459a7c7-b354-45d8-a56f-77640536e27f" providerId="ADAL" clId="{BCC5D0A0-7471-4287-A1CC-1CCA14A4A645}" dt="2022-10-27T12:31:09.621" v="149" actId="6549"/>
          <ac:spMkLst>
            <pc:docMk/>
            <pc:sldMk cId="1810146593" sldId="526"/>
            <ac:spMk id="2" creationId="{610298BA-2DF0-F4A3-D033-5051D25CF1BF}"/>
          </ac:spMkLst>
        </pc:spChg>
        <pc:picChg chg="add mod">
          <ac:chgData name="אלכס גורבצ'וב" userId="8459a7c7-b354-45d8-a56f-77640536e27f" providerId="ADAL" clId="{BCC5D0A0-7471-4287-A1CC-1CCA14A4A645}" dt="2022-10-27T12:31:29.974" v="154" actId="1076"/>
          <ac:picMkLst>
            <pc:docMk/>
            <pc:sldMk cId="1810146593" sldId="526"/>
            <ac:picMk id="5" creationId="{D176D760-E302-D4CE-A94D-BD17FD02400C}"/>
          </ac:picMkLst>
        </pc:picChg>
        <pc:picChg chg="del">
          <ac:chgData name="אלכס גורבצ'וב" userId="8459a7c7-b354-45d8-a56f-77640536e27f" providerId="ADAL" clId="{BCC5D0A0-7471-4287-A1CC-1CCA14A4A645}" dt="2022-10-27T12:31:06.547" v="148" actId="478"/>
          <ac:picMkLst>
            <pc:docMk/>
            <pc:sldMk cId="1810146593" sldId="526"/>
            <ac:picMk id="1026" creationId="{446F9108-ECEB-B000-2863-38B8FF2E1E7C}"/>
          </ac:picMkLst>
        </pc:picChg>
      </pc:sldChg>
      <pc:sldChg chg="modSp add mod ord">
        <pc:chgData name="אלכס גורבצ'וב" userId="8459a7c7-b354-45d8-a56f-77640536e27f" providerId="ADAL" clId="{BCC5D0A0-7471-4287-A1CC-1CCA14A4A645}" dt="2022-10-27T12:36:56.600" v="223" actId="20577"/>
        <pc:sldMkLst>
          <pc:docMk/>
          <pc:sldMk cId="2720252527" sldId="527"/>
        </pc:sldMkLst>
        <pc:spChg chg="mod">
          <ac:chgData name="אלכס גורבצ'וב" userId="8459a7c7-b354-45d8-a56f-77640536e27f" providerId="ADAL" clId="{BCC5D0A0-7471-4287-A1CC-1CCA14A4A645}" dt="2022-10-27T12:36:56.600" v="223" actId="20577"/>
          <ac:spMkLst>
            <pc:docMk/>
            <pc:sldMk cId="2720252527" sldId="527"/>
            <ac:spMk id="2" creationId="{610298BA-2DF0-F4A3-D033-5051D25CF1BF}"/>
          </ac:spMkLst>
        </pc:spChg>
        <pc:picChg chg="mod">
          <ac:chgData name="אלכס גורבצ'וב" userId="8459a7c7-b354-45d8-a56f-77640536e27f" providerId="ADAL" clId="{BCC5D0A0-7471-4287-A1CC-1CCA14A4A645}" dt="2022-10-27T12:35:40.227" v="212" actId="1076"/>
          <ac:picMkLst>
            <pc:docMk/>
            <pc:sldMk cId="2720252527" sldId="527"/>
            <ac:picMk id="1026" creationId="{446F9108-ECEB-B000-2863-38B8FF2E1E7C}"/>
          </ac:picMkLst>
        </pc:picChg>
      </pc:sldChg>
      <pc:sldChg chg="addSp modSp add mod">
        <pc:chgData name="אלכס גורבצ'וב" userId="8459a7c7-b354-45d8-a56f-77640536e27f" providerId="ADAL" clId="{BCC5D0A0-7471-4287-A1CC-1CCA14A4A645}" dt="2022-10-27T12:51:53.697" v="461" actId="14861"/>
        <pc:sldMkLst>
          <pc:docMk/>
          <pc:sldMk cId="3599797369" sldId="528"/>
        </pc:sldMkLst>
        <pc:spChg chg="mod">
          <ac:chgData name="אלכס גורבצ'וב" userId="8459a7c7-b354-45d8-a56f-77640536e27f" providerId="ADAL" clId="{BCC5D0A0-7471-4287-A1CC-1CCA14A4A645}" dt="2022-10-27T12:39:03.799" v="263" actId="403"/>
          <ac:spMkLst>
            <pc:docMk/>
            <pc:sldMk cId="3599797369" sldId="528"/>
            <ac:spMk id="2" creationId="{610298BA-2DF0-F4A3-D033-5051D25CF1BF}"/>
          </ac:spMkLst>
        </pc:spChg>
        <pc:spChg chg="add mod">
          <ac:chgData name="אלכס גורבצ'וב" userId="8459a7c7-b354-45d8-a56f-77640536e27f" providerId="ADAL" clId="{BCC5D0A0-7471-4287-A1CC-1CCA14A4A645}" dt="2022-10-27T12:51:53.697" v="461" actId="14861"/>
          <ac:spMkLst>
            <pc:docMk/>
            <pc:sldMk cId="3599797369" sldId="528"/>
            <ac:spMk id="4" creationId="{6D92340F-D660-D7B0-5169-5FF53FD8A9A1}"/>
          </ac:spMkLst>
        </pc:spChg>
        <pc:picChg chg="mod">
          <ac:chgData name="אלכס גורבצ'וב" userId="8459a7c7-b354-45d8-a56f-77640536e27f" providerId="ADAL" clId="{BCC5D0A0-7471-4287-A1CC-1CCA14A4A645}" dt="2022-10-27T12:41:08.052" v="266" actId="1076"/>
          <ac:picMkLst>
            <pc:docMk/>
            <pc:sldMk cId="3599797369" sldId="528"/>
            <ac:picMk id="1026" creationId="{446F9108-ECEB-B000-2863-38B8FF2E1E7C}"/>
          </ac:picMkLst>
        </pc:picChg>
      </pc:sldChg>
      <pc:sldChg chg="addSp modSp add mod">
        <pc:chgData name="אלכס גורבצ'וב" userId="8459a7c7-b354-45d8-a56f-77640536e27f" providerId="ADAL" clId="{BCC5D0A0-7471-4287-A1CC-1CCA14A4A645}" dt="2022-10-27T12:52:01.926" v="463" actId="1076"/>
        <pc:sldMkLst>
          <pc:docMk/>
          <pc:sldMk cId="532434664" sldId="529"/>
        </pc:sldMkLst>
        <pc:spChg chg="mod">
          <ac:chgData name="אלכס גורבצ'וב" userId="8459a7c7-b354-45d8-a56f-77640536e27f" providerId="ADAL" clId="{BCC5D0A0-7471-4287-A1CC-1CCA14A4A645}" dt="2022-10-27T12:50:02.173" v="425" actId="20577"/>
          <ac:spMkLst>
            <pc:docMk/>
            <pc:sldMk cId="532434664" sldId="529"/>
            <ac:spMk id="2" creationId="{610298BA-2DF0-F4A3-D033-5051D25CF1BF}"/>
          </ac:spMkLst>
        </pc:spChg>
        <pc:spChg chg="add mod">
          <ac:chgData name="אלכס גורבצ'וב" userId="8459a7c7-b354-45d8-a56f-77640536e27f" providerId="ADAL" clId="{BCC5D0A0-7471-4287-A1CC-1CCA14A4A645}" dt="2022-10-27T12:52:01.926" v="463" actId="1076"/>
          <ac:spMkLst>
            <pc:docMk/>
            <pc:sldMk cId="532434664" sldId="529"/>
            <ac:spMk id="4" creationId="{F0063717-FFDC-4631-75FF-3E74D4B8CE8D}"/>
          </ac:spMkLst>
        </pc:spChg>
      </pc:sldChg>
      <pc:sldChg chg="addSp modSp add mod">
        <pc:chgData name="אלכס גורבצ'וב" userId="8459a7c7-b354-45d8-a56f-77640536e27f" providerId="ADAL" clId="{BCC5D0A0-7471-4287-A1CC-1CCA14A4A645}" dt="2022-10-27T12:52:06.644" v="465" actId="1076"/>
        <pc:sldMkLst>
          <pc:docMk/>
          <pc:sldMk cId="2073963786" sldId="530"/>
        </pc:sldMkLst>
        <pc:spChg chg="mod">
          <ac:chgData name="אלכס גורבצ'וב" userId="8459a7c7-b354-45d8-a56f-77640536e27f" providerId="ADAL" clId="{BCC5D0A0-7471-4287-A1CC-1CCA14A4A645}" dt="2022-10-27T12:51:13.041" v="456" actId="404"/>
          <ac:spMkLst>
            <pc:docMk/>
            <pc:sldMk cId="2073963786" sldId="530"/>
            <ac:spMk id="2" creationId="{610298BA-2DF0-F4A3-D033-5051D25CF1BF}"/>
          </ac:spMkLst>
        </pc:spChg>
        <pc:spChg chg="add mod">
          <ac:chgData name="אלכס גורבצ'וב" userId="8459a7c7-b354-45d8-a56f-77640536e27f" providerId="ADAL" clId="{BCC5D0A0-7471-4287-A1CC-1CCA14A4A645}" dt="2022-10-27T12:52:06.644" v="465" actId="1076"/>
          <ac:spMkLst>
            <pc:docMk/>
            <pc:sldMk cId="2073963786" sldId="530"/>
            <ac:spMk id="4" creationId="{7CFE4450-D260-B32B-4DD8-A75E4F0AF466}"/>
          </ac:spMkLst>
        </pc:spChg>
      </pc:sldChg>
      <pc:sldChg chg="delSp modSp add mod">
        <pc:chgData name="אלכס גורבצ'וב" userId="8459a7c7-b354-45d8-a56f-77640536e27f" providerId="ADAL" clId="{BCC5D0A0-7471-4287-A1CC-1CCA14A4A645}" dt="2022-10-27T12:56:12.861" v="536" actId="403"/>
        <pc:sldMkLst>
          <pc:docMk/>
          <pc:sldMk cId="235662394" sldId="531"/>
        </pc:sldMkLst>
        <pc:spChg chg="mod">
          <ac:chgData name="אלכס גורבצ'וב" userId="8459a7c7-b354-45d8-a56f-77640536e27f" providerId="ADAL" clId="{BCC5D0A0-7471-4287-A1CC-1CCA14A4A645}" dt="2022-10-27T12:56:12.861" v="536" actId="403"/>
          <ac:spMkLst>
            <pc:docMk/>
            <pc:sldMk cId="235662394" sldId="531"/>
            <ac:spMk id="2" creationId="{610298BA-2DF0-F4A3-D033-5051D25CF1BF}"/>
          </ac:spMkLst>
        </pc:spChg>
        <pc:spChg chg="del">
          <ac:chgData name="אלכס גורבצ'וב" userId="8459a7c7-b354-45d8-a56f-77640536e27f" providerId="ADAL" clId="{BCC5D0A0-7471-4287-A1CC-1CCA14A4A645}" dt="2022-10-27T12:52:35.239" v="467" actId="478"/>
          <ac:spMkLst>
            <pc:docMk/>
            <pc:sldMk cId="235662394" sldId="531"/>
            <ac:spMk id="4" creationId="{7CFE4450-D260-B32B-4DD8-A75E4F0AF466}"/>
          </ac:spMkLst>
        </pc:spChg>
      </pc:sldChg>
      <pc:sldChg chg="add">
        <pc:chgData name="אלכס גורבצ'וב" userId="8459a7c7-b354-45d8-a56f-77640536e27f" providerId="ADAL" clId="{BCC5D0A0-7471-4287-A1CC-1CCA14A4A645}" dt="2022-10-27T12:56:24.013" v="537" actId="2890"/>
        <pc:sldMkLst>
          <pc:docMk/>
          <pc:sldMk cId="4235002974" sldId="532"/>
        </pc:sldMkLst>
      </pc:sldChg>
      <pc:sldChg chg="modSp add mod ord">
        <pc:chgData name="אלכס גורבצ'וב" userId="8459a7c7-b354-45d8-a56f-77640536e27f" providerId="ADAL" clId="{BCC5D0A0-7471-4287-A1CC-1CCA14A4A645}" dt="2022-10-27T13:07:35.962" v="686" actId="20578"/>
        <pc:sldMkLst>
          <pc:docMk/>
          <pc:sldMk cId="2027061391" sldId="533"/>
        </pc:sldMkLst>
        <pc:spChg chg="mod">
          <ac:chgData name="אלכס גורבצ'וב" userId="8459a7c7-b354-45d8-a56f-77640536e27f" providerId="ADAL" clId="{BCC5D0A0-7471-4287-A1CC-1CCA14A4A645}" dt="2022-10-27T13:07:06.740" v="685" actId="20577"/>
          <ac:spMkLst>
            <pc:docMk/>
            <pc:sldMk cId="2027061391" sldId="533"/>
            <ac:spMk id="2" creationId="{610298BA-2DF0-F4A3-D033-5051D25CF1BF}"/>
          </ac:spMkLst>
        </pc:spChg>
      </pc:sldChg>
      <pc:sldChg chg="addSp delSp modSp add mod">
        <pc:chgData name="אלכס גורבצ'וב" userId="8459a7c7-b354-45d8-a56f-77640536e27f" providerId="ADAL" clId="{BCC5D0A0-7471-4287-A1CC-1CCA14A4A645}" dt="2022-10-27T13:06:59.065" v="684" actId="1035"/>
        <pc:sldMkLst>
          <pc:docMk/>
          <pc:sldMk cId="3920668170" sldId="534"/>
        </pc:sldMkLst>
        <pc:spChg chg="mod">
          <ac:chgData name="אלכס גורבצ'וב" userId="8459a7c7-b354-45d8-a56f-77640536e27f" providerId="ADAL" clId="{BCC5D0A0-7471-4287-A1CC-1CCA14A4A645}" dt="2022-10-27T13:06:51.470" v="675" actId="6549"/>
          <ac:spMkLst>
            <pc:docMk/>
            <pc:sldMk cId="3920668170" sldId="534"/>
            <ac:spMk id="2" creationId="{610298BA-2DF0-F4A3-D033-5051D25CF1BF}"/>
          </ac:spMkLst>
        </pc:spChg>
        <pc:picChg chg="add del">
          <ac:chgData name="אלכס גורבצ'וב" userId="8459a7c7-b354-45d8-a56f-77640536e27f" providerId="ADAL" clId="{BCC5D0A0-7471-4287-A1CC-1CCA14A4A645}" dt="2022-10-27T13:03:44.532" v="609" actId="22"/>
          <ac:picMkLst>
            <pc:docMk/>
            <pc:sldMk cId="3920668170" sldId="534"/>
            <ac:picMk id="5" creationId="{C44479BE-1E63-5254-CFE3-D51D696F438B}"/>
          </ac:picMkLst>
        </pc:picChg>
        <pc:picChg chg="add mod">
          <ac:chgData name="אלכס גורבצ'וב" userId="8459a7c7-b354-45d8-a56f-77640536e27f" providerId="ADAL" clId="{BCC5D0A0-7471-4287-A1CC-1CCA14A4A645}" dt="2022-10-27T13:06:59.065" v="684" actId="1035"/>
          <ac:picMkLst>
            <pc:docMk/>
            <pc:sldMk cId="3920668170" sldId="534"/>
            <ac:picMk id="7" creationId="{CC8CAF85-69F9-E54F-159A-E3DC9485DC1B}"/>
          </ac:picMkLst>
        </pc:picChg>
      </pc:sldChg>
      <pc:sldChg chg="modSp add mod">
        <pc:chgData name="אלכס גורבצ'וב" userId="8459a7c7-b354-45d8-a56f-77640536e27f" providerId="ADAL" clId="{BCC5D0A0-7471-4287-A1CC-1CCA14A4A645}" dt="2022-10-27T13:13:10.075" v="732" actId="6549"/>
        <pc:sldMkLst>
          <pc:docMk/>
          <pc:sldMk cId="2920547789" sldId="535"/>
        </pc:sldMkLst>
        <pc:spChg chg="mod">
          <ac:chgData name="אלכס גורבצ'וב" userId="8459a7c7-b354-45d8-a56f-77640536e27f" providerId="ADAL" clId="{BCC5D0A0-7471-4287-A1CC-1CCA14A4A645}" dt="2022-10-27T13:13:10.075" v="732" actId="6549"/>
          <ac:spMkLst>
            <pc:docMk/>
            <pc:sldMk cId="2920547789" sldId="535"/>
            <ac:spMk id="2" creationId="{610298BA-2DF0-F4A3-D033-5051D25CF1BF}"/>
          </ac:spMkLst>
        </pc:spChg>
        <pc:picChg chg="mod">
          <ac:chgData name="אלכס גורבצ'וב" userId="8459a7c7-b354-45d8-a56f-77640536e27f" providerId="ADAL" clId="{BCC5D0A0-7471-4287-A1CC-1CCA14A4A645}" dt="2022-10-27T13:11:42.745" v="698" actId="14826"/>
          <ac:picMkLst>
            <pc:docMk/>
            <pc:sldMk cId="2920547789" sldId="535"/>
            <ac:picMk id="1026" creationId="{446F9108-ECEB-B000-2863-38B8FF2E1E7C}"/>
          </ac:picMkLst>
        </pc:picChg>
      </pc:sldChg>
      <pc:sldChg chg="modSp add mod">
        <pc:chgData name="אלכס גורבצ'וב" userId="8459a7c7-b354-45d8-a56f-77640536e27f" providerId="ADAL" clId="{BCC5D0A0-7471-4287-A1CC-1CCA14A4A645}" dt="2022-10-27T13:18:55.828" v="835" actId="403"/>
        <pc:sldMkLst>
          <pc:docMk/>
          <pc:sldMk cId="4126647764" sldId="536"/>
        </pc:sldMkLst>
        <pc:spChg chg="mod">
          <ac:chgData name="אלכס גורבצ'וב" userId="8459a7c7-b354-45d8-a56f-77640536e27f" providerId="ADAL" clId="{BCC5D0A0-7471-4287-A1CC-1CCA14A4A645}" dt="2022-10-27T13:18:55.828" v="835" actId="403"/>
          <ac:spMkLst>
            <pc:docMk/>
            <pc:sldMk cId="4126647764" sldId="536"/>
            <ac:spMk id="2" creationId="{610298BA-2DF0-F4A3-D033-5051D25CF1BF}"/>
          </ac:spMkLst>
        </pc:spChg>
      </pc:sldChg>
      <pc:sldChg chg="modSp add mod">
        <pc:chgData name="אלכס גורבצ'וב" userId="8459a7c7-b354-45d8-a56f-77640536e27f" providerId="ADAL" clId="{BCC5D0A0-7471-4287-A1CC-1CCA14A4A645}" dt="2022-10-27T13:37:57.849" v="947" actId="404"/>
        <pc:sldMkLst>
          <pc:docMk/>
          <pc:sldMk cId="3357409964" sldId="537"/>
        </pc:sldMkLst>
        <pc:spChg chg="mod">
          <ac:chgData name="אלכס גורבצ'וב" userId="8459a7c7-b354-45d8-a56f-77640536e27f" providerId="ADAL" clId="{BCC5D0A0-7471-4287-A1CC-1CCA14A4A645}" dt="2022-10-27T13:37:57.849" v="947" actId="404"/>
          <ac:spMkLst>
            <pc:docMk/>
            <pc:sldMk cId="3357409964" sldId="537"/>
            <ac:spMk id="2" creationId="{610298BA-2DF0-F4A3-D033-5051D25CF1BF}"/>
          </ac:spMkLst>
        </pc:spChg>
      </pc:sldChg>
      <pc:sldChg chg="modSp add mod">
        <pc:chgData name="אלכס גורבצ'וב" userId="8459a7c7-b354-45d8-a56f-77640536e27f" providerId="ADAL" clId="{BCC5D0A0-7471-4287-A1CC-1CCA14A4A645}" dt="2022-10-27T13:40:19.919" v="985" actId="404"/>
        <pc:sldMkLst>
          <pc:docMk/>
          <pc:sldMk cId="676358920" sldId="538"/>
        </pc:sldMkLst>
        <pc:spChg chg="mod">
          <ac:chgData name="אלכס גורבצ'וב" userId="8459a7c7-b354-45d8-a56f-77640536e27f" providerId="ADAL" clId="{BCC5D0A0-7471-4287-A1CC-1CCA14A4A645}" dt="2022-10-27T13:40:19.919" v="985" actId="404"/>
          <ac:spMkLst>
            <pc:docMk/>
            <pc:sldMk cId="676358920" sldId="538"/>
            <ac:spMk id="2" creationId="{610298BA-2DF0-F4A3-D033-5051D25CF1BF}"/>
          </ac:spMkLst>
        </pc:spChg>
      </pc:sldChg>
      <pc:sldChg chg="modSp add mod">
        <pc:chgData name="אלכס גורבצ'וב" userId="8459a7c7-b354-45d8-a56f-77640536e27f" providerId="ADAL" clId="{BCC5D0A0-7471-4287-A1CC-1CCA14A4A645}" dt="2022-10-27T13:38:53.983" v="962" actId="12"/>
        <pc:sldMkLst>
          <pc:docMk/>
          <pc:sldMk cId="1875554025" sldId="539"/>
        </pc:sldMkLst>
        <pc:spChg chg="mod">
          <ac:chgData name="אלכס גורבצ'וב" userId="8459a7c7-b354-45d8-a56f-77640536e27f" providerId="ADAL" clId="{BCC5D0A0-7471-4287-A1CC-1CCA14A4A645}" dt="2022-10-27T13:38:53.983" v="962" actId="12"/>
          <ac:spMkLst>
            <pc:docMk/>
            <pc:sldMk cId="1875554025" sldId="539"/>
            <ac:spMk id="2" creationId="{610298BA-2DF0-F4A3-D033-5051D25CF1BF}"/>
          </ac:spMkLst>
        </pc:spChg>
      </pc:sldChg>
      <pc:sldChg chg="addSp modSp add mod">
        <pc:chgData name="אלכס גורבצ'וב" userId="8459a7c7-b354-45d8-a56f-77640536e27f" providerId="ADAL" clId="{BCC5D0A0-7471-4287-A1CC-1CCA14A4A645}" dt="2022-10-27T13:44:33.365" v="1066" actId="1076"/>
        <pc:sldMkLst>
          <pc:docMk/>
          <pc:sldMk cId="2518671918" sldId="540"/>
        </pc:sldMkLst>
        <pc:spChg chg="mod">
          <ac:chgData name="אלכס גורבצ'וב" userId="8459a7c7-b354-45d8-a56f-77640536e27f" providerId="ADAL" clId="{BCC5D0A0-7471-4287-A1CC-1CCA14A4A645}" dt="2022-10-27T13:44:13.088" v="1061" actId="404"/>
          <ac:spMkLst>
            <pc:docMk/>
            <pc:sldMk cId="2518671918" sldId="540"/>
            <ac:spMk id="2" creationId="{610298BA-2DF0-F4A3-D033-5051D25CF1BF}"/>
          </ac:spMkLst>
        </pc:spChg>
        <pc:graphicFrameChg chg="add mod modGraphic">
          <ac:chgData name="אלכס גורבצ'וב" userId="8459a7c7-b354-45d8-a56f-77640536e27f" providerId="ADAL" clId="{BCC5D0A0-7471-4287-A1CC-1CCA14A4A645}" dt="2022-10-27T13:44:33.365" v="1066" actId="1076"/>
          <ac:graphicFrameMkLst>
            <pc:docMk/>
            <pc:sldMk cId="2518671918" sldId="540"/>
            <ac:graphicFrameMk id="4" creationId="{2381E5D3-E89A-5139-650E-978EAF7DEAEA}"/>
          </ac:graphicFrameMkLst>
        </pc:graphicFrameChg>
      </pc:sldChg>
      <pc:sldChg chg="modSp add mod">
        <pc:chgData name="אלכס גורבצ'וב" userId="8459a7c7-b354-45d8-a56f-77640536e27f" providerId="ADAL" clId="{BCC5D0A0-7471-4287-A1CC-1CCA14A4A645}" dt="2022-10-27T14:03:54.789" v="1145" actId="6549"/>
        <pc:sldMkLst>
          <pc:docMk/>
          <pc:sldMk cId="2657043226" sldId="541"/>
        </pc:sldMkLst>
        <pc:spChg chg="mod">
          <ac:chgData name="אלכס גורבצ'וב" userId="8459a7c7-b354-45d8-a56f-77640536e27f" providerId="ADAL" clId="{BCC5D0A0-7471-4287-A1CC-1CCA14A4A645}" dt="2022-10-27T13:45:21.046" v="1078" actId="313"/>
          <ac:spMkLst>
            <pc:docMk/>
            <pc:sldMk cId="2657043226" sldId="541"/>
            <ac:spMk id="2" creationId="{610298BA-2DF0-F4A3-D033-5051D25CF1BF}"/>
          </ac:spMkLst>
        </pc:spChg>
        <pc:graphicFrameChg chg="mod modGraphic">
          <ac:chgData name="אלכס גורבצ'וב" userId="8459a7c7-b354-45d8-a56f-77640536e27f" providerId="ADAL" clId="{BCC5D0A0-7471-4287-A1CC-1CCA14A4A645}" dt="2022-10-27T14:03:54.789" v="1145" actId="6549"/>
          <ac:graphicFrameMkLst>
            <pc:docMk/>
            <pc:sldMk cId="2657043226" sldId="541"/>
            <ac:graphicFrameMk id="4" creationId="{2381E5D3-E89A-5139-650E-978EAF7DEAEA}"/>
          </ac:graphicFrameMkLst>
        </pc:graphicFrameChg>
      </pc:sldChg>
      <pc:sldChg chg="modSp add mod ord">
        <pc:chgData name="אלכס גורבצ'וב" userId="8459a7c7-b354-45d8-a56f-77640536e27f" providerId="ADAL" clId="{BCC5D0A0-7471-4287-A1CC-1CCA14A4A645}" dt="2022-10-27T14:06:23.177" v="1182" actId="27636"/>
        <pc:sldMkLst>
          <pc:docMk/>
          <pc:sldMk cId="2552052048" sldId="542"/>
        </pc:sldMkLst>
        <pc:spChg chg="mod">
          <ac:chgData name="אלכס גורבצ'וב" userId="8459a7c7-b354-45d8-a56f-77640536e27f" providerId="ADAL" clId="{BCC5D0A0-7471-4287-A1CC-1CCA14A4A645}" dt="2022-10-27T14:06:23.177" v="1182" actId="27636"/>
          <ac:spMkLst>
            <pc:docMk/>
            <pc:sldMk cId="2552052048" sldId="542"/>
            <ac:spMk id="2" creationId="{610298BA-2DF0-F4A3-D033-5051D25CF1BF}"/>
          </ac:spMkLst>
        </pc:spChg>
      </pc:sldChg>
      <pc:sldChg chg="addSp delSp modSp add mod">
        <pc:chgData name="אלכס גורבצ'וב" userId="8459a7c7-b354-45d8-a56f-77640536e27f" providerId="ADAL" clId="{BCC5D0A0-7471-4287-A1CC-1CCA14A4A645}" dt="2022-10-27T14:25:56.789" v="1377" actId="20577"/>
        <pc:sldMkLst>
          <pc:docMk/>
          <pc:sldMk cId="2463074940" sldId="543"/>
        </pc:sldMkLst>
        <pc:spChg chg="mod">
          <ac:chgData name="אלכס גורבצ'וב" userId="8459a7c7-b354-45d8-a56f-77640536e27f" providerId="ADAL" clId="{BCC5D0A0-7471-4287-A1CC-1CCA14A4A645}" dt="2022-10-27T14:25:56.789" v="1377" actId="20577"/>
          <ac:spMkLst>
            <pc:docMk/>
            <pc:sldMk cId="2463074940" sldId="543"/>
            <ac:spMk id="2" creationId="{610298BA-2DF0-F4A3-D033-5051D25CF1BF}"/>
          </ac:spMkLst>
        </pc:spChg>
        <pc:graphicFrameChg chg="add del mod">
          <ac:chgData name="אלכס גורבצ'וב" userId="8459a7c7-b354-45d8-a56f-77640536e27f" providerId="ADAL" clId="{BCC5D0A0-7471-4287-A1CC-1CCA14A4A645}" dt="2022-10-27T14:07:44.860" v="1196"/>
          <ac:graphicFrameMkLst>
            <pc:docMk/>
            <pc:sldMk cId="2463074940" sldId="543"/>
            <ac:graphicFrameMk id="4" creationId="{E222F0AD-3801-7B06-DE5C-75B8E18A962B}"/>
          </ac:graphicFrameMkLst>
        </pc:graphicFrameChg>
        <pc:graphicFrameChg chg="add mod modGraphic">
          <ac:chgData name="אלכס גורבצ'וב" userId="8459a7c7-b354-45d8-a56f-77640536e27f" providerId="ADAL" clId="{BCC5D0A0-7471-4287-A1CC-1CCA14A4A645}" dt="2022-10-27T14:23:22.168" v="1246" actId="1076"/>
          <ac:graphicFrameMkLst>
            <pc:docMk/>
            <pc:sldMk cId="2463074940" sldId="543"/>
            <ac:graphicFrameMk id="5" creationId="{52215E25-E950-0796-8842-B56CFCA8C45A}"/>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10/27/2022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10/27/2022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10/27/2022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10/27/2022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10/27/2022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10/27/2022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טכניקות הבדיקה</a:t>
            </a:r>
          </a:p>
          <a:p>
            <a:pPr algn="r" rtl="1">
              <a:lnSpc>
                <a:spcPct val="150000"/>
              </a:lnSpc>
            </a:pPr>
            <a:r>
              <a:rPr lang="he-IL" sz="1500" b="1" dirty="0">
                <a:latin typeface="Arial" panose="020B0604020202020204" pitchFamily="34" charset="0"/>
                <a:cs typeface="Arial" panose="020B0604020202020204" pitchFamily="34" charset="0"/>
              </a:rPr>
              <a:t>טכניקות מבוססות ניסיון</a:t>
            </a:r>
          </a:p>
          <a:p>
            <a:pPr algn="r" rtl="1">
              <a:lnSpc>
                <a:spcPct val="150000"/>
              </a:lnSpc>
            </a:pPr>
            <a:r>
              <a:rPr lang="he-IL" sz="1400" dirty="0">
                <a:latin typeface="Arial" panose="020B0604020202020204" pitchFamily="34" charset="0"/>
                <a:cs typeface="Arial" panose="020B0604020202020204" pitchFamily="34" charset="0"/>
              </a:rPr>
              <a:t>טכניקת בדיקות אשר במרכזה עומד אפקט האינטואיטיביות והניסיון המעשי למציאת וכיסוי מקרי בדיקה ותקלות. מקרי בדיקה אלו עשויים לאתר תקלות שלא ניתן למצוא ע"י בדיקות מובנות (תסריטים).</a:t>
            </a:r>
          </a:p>
          <a:p>
            <a:pPr algn="r" rtl="1">
              <a:lnSpc>
                <a:spcPct val="150000"/>
              </a:lnSpc>
            </a:pPr>
            <a:endParaRPr lang="he-IL" sz="1400" dirty="0">
              <a:latin typeface="Arial" panose="020B0604020202020204" pitchFamily="34" charset="0"/>
              <a:cs typeface="Arial" panose="020B0604020202020204" pitchFamily="34" charset="0"/>
            </a:endParaRPr>
          </a:p>
          <a:p>
            <a:pPr algn="r" rtl="1">
              <a:lnSpc>
                <a:spcPct val="150000"/>
              </a:lnSpc>
            </a:pPr>
            <a:r>
              <a:rPr lang="he-IL" sz="1500" b="1" dirty="0">
                <a:latin typeface="Arial" panose="020B0604020202020204" pitchFamily="34" charset="0"/>
                <a:cs typeface="Arial" panose="020B0604020202020204" pitchFamily="34" charset="0"/>
              </a:rPr>
              <a:t>בטכניקות המבוססות תיעוד לא נלקח בחשבון הידע והניסיון של הבודקים, המפתחים ויתר בעלי העניין בתוכנה. ואילו בשיטות מסוג זה מתבססות הבדיקות על כישורי הבודק, ניסיונו והיכרותו עם המערכת (או מערכות דומות):</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היכרות עם המערכת/סוג המערכת: תהליכים עסקיים, סביבה, נושאים מיוחדים</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תקלות מגרסאות קודמות</a:t>
            </a:r>
          </a:p>
          <a:p>
            <a:pPr algn="r" rtl="1">
              <a:lnSpc>
                <a:spcPct val="150000"/>
              </a:lnSpc>
            </a:pPr>
            <a:r>
              <a:rPr lang="he-IL" sz="1400" dirty="0">
                <a:latin typeface="Arial" panose="020B0604020202020204" pitchFamily="34" charset="0"/>
                <a:cs typeface="Arial" panose="020B0604020202020204" pitchFamily="34" charset="0"/>
              </a:rPr>
              <a:t>ברוב המקרים תבוצע הבדיקה רמת הקלט פלט (קופסה שחורה) אך לא בהכרח. מדובר בגישה שאינה רשמית ואינה שיטתית  לכן רצוי שלא להסתמך על טכניקות אלו כטכניקות עיצוב בדיקות בלעדיות, אלא לשלב כהשלמה, בין טכניקות מבוססות ניסיון לבין טכניקות קופסה שחורה ולבנה.</a:t>
            </a:r>
          </a:p>
          <a:p>
            <a:pPr algn="r" rtl="1">
              <a:lnSpc>
                <a:spcPct val="150000"/>
              </a:lnSpc>
            </a:pPr>
            <a:r>
              <a:rPr lang="he-IL" sz="1500" b="1" dirty="0">
                <a:latin typeface="Arial" panose="020B0604020202020204" pitchFamily="34" charset="0"/>
                <a:cs typeface="Arial" panose="020B0604020202020204" pitchFamily="34" charset="0"/>
              </a:rPr>
              <a:t>טכניקת קופסה שחורה = טכניקה מבוססת ניסיון</a:t>
            </a:r>
            <a:endParaRPr lang="he-IL" sz="1300" b="1"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026648" y="3066317"/>
            <a:ext cx="4009756" cy="21134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0063717-FFDC-4631-75FF-3E74D4B8CE8D}"/>
              </a:ext>
            </a:extLst>
          </p:cNvPr>
          <p:cNvSpPr/>
          <p:nvPr/>
        </p:nvSpPr>
        <p:spPr>
          <a:xfrm>
            <a:off x="3777241" y="4088871"/>
            <a:ext cx="1187866" cy="522333"/>
          </a:xfrm>
          <a:prstGeom prst="rect">
            <a:avLst/>
          </a:prstGeom>
          <a:noFill/>
          <a:ln w="28575"/>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32434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900" b="1" dirty="0">
                <a:solidFill>
                  <a:srgbClr val="92D050"/>
                </a:solidFill>
                <a:latin typeface="Arial" panose="020B0604020202020204" pitchFamily="34" charset="0"/>
                <a:cs typeface="Arial" panose="020B0604020202020204" pitchFamily="34" charset="0"/>
              </a:rPr>
              <a:t>טכניקות הבדיקה</a:t>
            </a:r>
          </a:p>
          <a:p>
            <a:pPr algn="r" rtl="1">
              <a:lnSpc>
                <a:spcPct val="150000"/>
              </a:lnSpc>
            </a:pPr>
            <a:r>
              <a:rPr lang="he-IL" sz="1900" b="1" dirty="0">
                <a:latin typeface="Arial" panose="020B0604020202020204" pitchFamily="34" charset="0"/>
                <a:cs typeface="Arial" panose="020B0604020202020204" pitchFamily="34" charset="0"/>
              </a:rPr>
              <a:t>טכניקות קופסה לבנה</a:t>
            </a:r>
          </a:p>
          <a:p>
            <a:pPr algn="r" rtl="1">
              <a:lnSpc>
                <a:spcPct val="150000"/>
              </a:lnSpc>
            </a:pPr>
            <a:r>
              <a:rPr lang="he-IL" sz="1400" dirty="0">
                <a:latin typeface="Arial" panose="020B0604020202020204" pitchFamily="34" charset="0"/>
                <a:cs typeface="Arial" panose="020B0604020202020204" pitchFamily="34" charset="0"/>
              </a:rPr>
              <a:t>שיטות מסוג זה מבוססות על מבנה הקוד של המערכת, כאשר המטרה היא לגזור מקרי בדיקה שיכסו את כל חלקי הקוד (או אחוז מסוים מהקוד). רעיון מרכזי: להפעיל את כל הקוד הנבדק לפחות פעם אחת.</a:t>
            </a:r>
          </a:p>
          <a:p>
            <a:pPr algn="r" rtl="1">
              <a:lnSpc>
                <a:spcPct val="150000"/>
              </a:lnSpc>
            </a:pPr>
            <a:r>
              <a:rPr lang="he-IL" sz="1400" dirty="0">
                <a:latin typeface="Arial" panose="020B0604020202020204" pitchFamily="34" charset="0"/>
                <a:cs typeface="Arial" panose="020B0604020202020204" pitchFamily="34" charset="0"/>
              </a:rPr>
              <a:t>בקטגוריה זו הקוד גלוי וזמין ומקרי הבדיקה מבוססים על ניתוח הקוד (המבנה הפנימי של התכנה), מדידת אחוז הכיסוי בבדיקות נעשה על סמך הרכיבים הנבדקים והתוצאות הצפויות עדיין מבוססות על הדרישות. גישה מובנית!</a:t>
            </a:r>
          </a:p>
          <a:p>
            <a:pPr algn="r" rtl="1">
              <a:lnSpc>
                <a:spcPct val="150000"/>
              </a:lnSpc>
            </a:pPr>
            <a:endParaRPr lang="he-IL" sz="1400" dirty="0">
              <a:latin typeface="Arial" panose="020B0604020202020204" pitchFamily="34" charset="0"/>
              <a:cs typeface="Arial" panose="020B0604020202020204" pitchFamily="34" charset="0"/>
            </a:endParaRPr>
          </a:p>
          <a:p>
            <a:pPr algn="r" rtl="1">
              <a:lnSpc>
                <a:spcPct val="150000"/>
              </a:lnSpc>
            </a:pPr>
            <a:r>
              <a:rPr lang="he-IL" sz="1900" b="1" dirty="0">
                <a:latin typeface="Arial" panose="020B0604020202020204" pitchFamily="34" charset="0"/>
                <a:cs typeface="Arial" panose="020B0604020202020204" pitchFamily="34" charset="0"/>
              </a:rPr>
              <a:t>בדיקות מבניות מבוססות על המבנה הפנימי של התוכנה:</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"מה יקרה אם המשתמש יחליט לפנות שמאלה ולא ימינה בהסתעפות הבאה?"</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מה קורה כאשר התנאי לא מתקיים? </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האם בדקנו ששורת קוד מסוימת מבצעת את מה שאנו חושבים שהיא מבצעת?</a:t>
            </a:r>
          </a:p>
          <a:p>
            <a:pPr algn="r" rtl="1">
              <a:lnSpc>
                <a:spcPct val="150000"/>
              </a:lnSpc>
            </a:pPr>
            <a:r>
              <a:rPr lang="he-IL" sz="1400" dirty="0">
                <a:latin typeface="Arial" panose="020B0604020202020204" pitchFamily="34" charset="0"/>
                <a:cs typeface="Arial" panose="020B0604020202020204" pitchFamily="34" charset="0"/>
              </a:rPr>
              <a:t>המושג כיסוי קוד בהתייחס לטכניקות עיצוב בדיקות מבוססות מבנה. כיסוי מסמכים - בקופסה שחורה - אחוז הדרישות במסמכים שאומת על ידי תכנון והרצת בדיקות. כיסוי קוד - בקופסה לבנה - אחוז הקוד שאומת על ידי תכנון והרצת בדיקות</a:t>
            </a:r>
          </a:p>
          <a:p>
            <a:pPr algn="r" rtl="1">
              <a:lnSpc>
                <a:spcPct val="150000"/>
              </a:lnSpc>
            </a:pPr>
            <a:r>
              <a:rPr lang="he-IL" sz="1900" b="1" dirty="0">
                <a:latin typeface="Arial" panose="020B0604020202020204" pitchFamily="34" charset="0"/>
                <a:cs typeface="Arial" panose="020B0604020202020204" pitchFamily="34" charset="0"/>
              </a:rPr>
              <a:t>טכניקת קופסה לבנה = טכניקת בדיקות מבוססת מבנה</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026648" y="3066317"/>
            <a:ext cx="4009756" cy="21134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CFE4450-D260-B32B-4DD8-A75E4F0AF466}"/>
              </a:ext>
            </a:extLst>
          </p:cNvPr>
          <p:cNvSpPr/>
          <p:nvPr/>
        </p:nvSpPr>
        <p:spPr>
          <a:xfrm>
            <a:off x="3777241" y="3600721"/>
            <a:ext cx="1187866" cy="522333"/>
          </a:xfrm>
          <a:prstGeom prst="rect">
            <a:avLst/>
          </a:prstGeom>
          <a:noFill/>
          <a:ln w="28575"/>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73963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4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4500" b="1" dirty="0">
                <a:solidFill>
                  <a:srgbClr val="92D050"/>
                </a:solidFill>
                <a:latin typeface="Arial" panose="020B0604020202020204" pitchFamily="34" charset="0"/>
                <a:cs typeface="Arial" panose="020B0604020202020204" pitchFamily="34" charset="0"/>
              </a:rPr>
              <a:t>טכניקות הבדיקה</a:t>
            </a:r>
          </a:p>
          <a:p>
            <a:pPr algn="r" rtl="1">
              <a:lnSpc>
                <a:spcPct val="150000"/>
              </a:lnSpc>
            </a:pPr>
            <a:r>
              <a:rPr lang="he-IL" sz="3000" b="1" dirty="0">
                <a:latin typeface="Arial" panose="020B0604020202020204" pitchFamily="34" charset="0"/>
                <a:cs typeface="Arial" panose="020B0604020202020204" pitchFamily="34" charset="0"/>
              </a:rPr>
              <a:t>מאפיינים עיקריים של טכניקות מבוססות מפרטים (</a:t>
            </a:r>
            <a:r>
              <a:rPr lang="en-US" sz="3000" b="1" dirty="0">
                <a:latin typeface="Arial" panose="020B0604020202020204" pitchFamily="34" charset="0"/>
                <a:cs typeface="Arial" panose="020B0604020202020204" pitchFamily="34" charset="0"/>
              </a:rPr>
              <a:t>Specification based</a:t>
            </a:r>
            <a:r>
              <a:rPr lang="he-IL" sz="3000" b="1" dirty="0">
                <a:latin typeface="Arial" panose="020B0604020202020204" pitchFamily="34" charset="0"/>
                <a:cs typeface="Arial" panose="020B0604020202020204" pitchFamily="34" charset="0"/>
              </a:rPr>
              <a:t>)</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טכניקת קופסה שחורה</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שימוש במודלים (מסמכי דרישה, תרשימי מערכת) ע"מ להגדיר את מטרות הבדיקה</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גזירת מקרי בדיקה באופן מובנה מתוך המסמכים</a:t>
            </a:r>
          </a:p>
          <a:p>
            <a:pPr algn="r" rtl="1">
              <a:lnSpc>
                <a:spcPct val="150000"/>
              </a:lnSpc>
            </a:pPr>
            <a:r>
              <a:rPr lang="he-IL" sz="3000" b="1" dirty="0">
                <a:latin typeface="Arial" panose="020B0604020202020204" pitchFamily="34" charset="0"/>
                <a:cs typeface="Arial" panose="020B0604020202020204" pitchFamily="34" charset="0"/>
              </a:rPr>
              <a:t>מאפיינים עיקריים של טכניקות מבוססות מבנה (</a:t>
            </a:r>
            <a:r>
              <a:rPr lang="en-US" sz="3000" b="1" dirty="0">
                <a:latin typeface="Arial" panose="020B0604020202020204" pitchFamily="34" charset="0"/>
                <a:cs typeface="Arial" panose="020B0604020202020204" pitchFamily="34" charset="0"/>
              </a:rPr>
              <a:t>Structure based</a:t>
            </a:r>
            <a:r>
              <a:rPr lang="he-IL" sz="3000" b="1" dirty="0">
                <a:latin typeface="Arial" panose="020B0604020202020204" pitchFamily="34" charset="0"/>
                <a:cs typeface="Arial" panose="020B0604020202020204" pitchFamily="34" charset="0"/>
              </a:rPr>
              <a:t>)</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טכניקת קופסה לבנה</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גזירת מקרי הבדיקה באופן מובנה מתוך הקוד או תרשימי זרימה ועיצוב המערכת</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מטרת מקרי הבדיקה הנה לכסות את כל הקוד, או אחוז מסוים של הקוד שהוגדר מראש (לדוגמא: אחוז הכיסוי של חלקי קוד קריטיים יהיה יותר גבוה)</a:t>
            </a:r>
          </a:p>
          <a:p>
            <a:pPr algn="r" rtl="1">
              <a:lnSpc>
                <a:spcPct val="150000"/>
              </a:lnSpc>
            </a:pPr>
            <a:r>
              <a:rPr lang="he-IL" sz="3000" b="1" dirty="0">
                <a:latin typeface="Arial" panose="020B0604020202020204" pitchFamily="34" charset="0"/>
                <a:cs typeface="Arial" panose="020B0604020202020204" pitchFamily="34" charset="0"/>
              </a:rPr>
              <a:t>מאפיינים עיקריים של טכניקות מבוססות ניסיון (</a:t>
            </a:r>
            <a:r>
              <a:rPr lang="en-US" sz="3000" b="1" dirty="0">
                <a:latin typeface="Arial" panose="020B0604020202020204" pitchFamily="34" charset="0"/>
                <a:cs typeface="Arial" panose="020B0604020202020204" pitchFamily="34" charset="0"/>
              </a:rPr>
              <a:t>Experience based</a:t>
            </a:r>
            <a:r>
              <a:rPr lang="he-IL" sz="3000" b="1" dirty="0">
                <a:latin typeface="Arial" panose="020B0604020202020204" pitchFamily="34" charset="0"/>
                <a:cs typeface="Arial" panose="020B0604020202020204" pitchFamily="34" charset="0"/>
              </a:rPr>
              <a:t>)</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טכניקת קופסה שחורה</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גזירת מקרי הבדיקה מתבססת על היכרות צוות הפרויקט עם המערכת, לרבות מידע של הגורמים השונים לגבי תקלות אפשריות והרכיבים שבהם הן עלולות להופיע</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בודקים, מפתחים, משתמשים וגורמים נוספים בפרויקט יכולים לשמש כמקור ידע</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026648" y="3066317"/>
            <a:ext cx="4009756"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62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4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4500" b="1" dirty="0">
                <a:solidFill>
                  <a:srgbClr val="92D050"/>
                </a:solidFill>
                <a:latin typeface="Arial" panose="020B0604020202020204" pitchFamily="34" charset="0"/>
                <a:cs typeface="Arial" panose="020B0604020202020204" pitchFamily="34" charset="0"/>
              </a:rPr>
              <a:t>טכניקות הבדיקה</a:t>
            </a:r>
          </a:p>
          <a:p>
            <a:pPr algn="r" rtl="1">
              <a:lnSpc>
                <a:spcPct val="150000"/>
              </a:lnSpc>
            </a:pPr>
            <a:r>
              <a:rPr lang="he-IL" sz="3000" b="1" dirty="0">
                <a:latin typeface="Arial" panose="020B0604020202020204" pitchFamily="34" charset="0"/>
                <a:cs typeface="Arial" panose="020B0604020202020204" pitchFamily="34" charset="0"/>
              </a:rPr>
              <a:t>מאפיינים עיקריים של טכניקות מבוססות מפרטים (</a:t>
            </a:r>
            <a:r>
              <a:rPr lang="en-US" sz="3000" b="1" dirty="0">
                <a:latin typeface="Arial" panose="020B0604020202020204" pitchFamily="34" charset="0"/>
                <a:cs typeface="Arial" panose="020B0604020202020204" pitchFamily="34" charset="0"/>
              </a:rPr>
              <a:t>Specification based</a:t>
            </a:r>
            <a:r>
              <a:rPr lang="he-IL" sz="3000" b="1" dirty="0">
                <a:latin typeface="Arial" panose="020B0604020202020204" pitchFamily="34" charset="0"/>
                <a:cs typeface="Arial" panose="020B0604020202020204" pitchFamily="34" charset="0"/>
              </a:rPr>
              <a:t>)</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טכניקת קופסה שחורה</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שימוש במודלים (מסמכי דרישה, תרשימי מערכת) ע"מ להגדיר את מטרות הבדיקה</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גזירת מקרי בדיקה באופן מובנה מתוך המסמכים</a:t>
            </a:r>
          </a:p>
          <a:p>
            <a:pPr algn="r" rtl="1">
              <a:lnSpc>
                <a:spcPct val="150000"/>
              </a:lnSpc>
            </a:pPr>
            <a:r>
              <a:rPr lang="he-IL" sz="3000" b="1" dirty="0">
                <a:latin typeface="Arial" panose="020B0604020202020204" pitchFamily="34" charset="0"/>
                <a:cs typeface="Arial" panose="020B0604020202020204" pitchFamily="34" charset="0"/>
              </a:rPr>
              <a:t>מאפיינים עיקריים של טכניקות מבוססות מבנה (</a:t>
            </a:r>
            <a:r>
              <a:rPr lang="en-US" sz="3000" b="1" dirty="0">
                <a:latin typeface="Arial" panose="020B0604020202020204" pitchFamily="34" charset="0"/>
                <a:cs typeface="Arial" panose="020B0604020202020204" pitchFamily="34" charset="0"/>
              </a:rPr>
              <a:t>Structure based</a:t>
            </a:r>
            <a:r>
              <a:rPr lang="he-IL" sz="3000" b="1" dirty="0">
                <a:latin typeface="Arial" panose="020B0604020202020204" pitchFamily="34" charset="0"/>
                <a:cs typeface="Arial" panose="020B0604020202020204" pitchFamily="34" charset="0"/>
              </a:rPr>
              <a:t>)</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טכניקת קופסה לבנה</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גזירת מקרי הבדיקה באופן מובנה מתוך הקוד או תרשימי זרימה ועיצוב המערכת</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מטרת מקרי הבדיקה הנה לכסות את כל הקוד, או אחוז מסוים של הקוד שהוגדר מראש (לדוגמא: אחוז הכיסוי של חלקי קוד קריטיים יהיה יותר גבוה)</a:t>
            </a:r>
          </a:p>
          <a:p>
            <a:pPr algn="r" rtl="1">
              <a:lnSpc>
                <a:spcPct val="150000"/>
              </a:lnSpc>
            </a:pPr>
            <a:r>
              <a:rPr lang="he-IL" sz="3000" b="1" dirty="0">
                <a:latin typeface="Arial" panose="020B0604020202020204" pitchFamily="34" charset="0"/>
                <a:cs typeface="Arial" panose="020B0604020202020204" pitchFamily="34" charset="0"/>
              </a:rPr>
              <a:t>מאפיינים עיקריים של טכניקות מבוססות ניסיון (</a:t>
            </a:r>
            <a:r>
              <a:rPr lang="en-US" sz="3000" b="1" dirty="0">
                <a:latin typeface="Arial" panose="020B0604020202020204" pitchFamily="34" charset="0"/>
                <a:cs typeface="Arial" panose="020B0604020202020204" pitchFamily="34" charset="0"/>
              </a:rPr>
              <a:t>Experience based</a:t>
            </a:r>
            <a:r>
              <a:rPr lang="he-IL" sz="3000" b="1" dirty="0">
                <a:latin typeface="Arial" panose="020B0604020202020204" pitchFamily="34" charset="0"/>
                <a:cs typeface="Arial" panose="020B0604020202020204" pitchFamily="34" charset="0"/>
              </a:rPr>
              <a:t>)</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טכניקת קופסה שחורה</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גזירת מקרי הבדיקה מתבססת על היכרות צוות הפרויקט עם המערכת, לרבות מידע של הגורמים השונים לגבי תקלות אפשריות והרכיבים שבהם הן עלולות להופיע</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בודקים, מפתחים, משתמשים וגורמים נוספים בפרויקט יכולים לשמש כמקור ידע</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026648" y="3066317"/>
            <a:ext cx="4009756"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002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הבדיקה</a:t>
            </a:r>
          </a:p>
          <a:p>
            <a:pPr algn="r" rtl="1">
              <a:lnSpc>
                <a:spcPct val="150000"/>
              </a:lnSpc>
            </a:pPr>
            <a:r>
              <a:rPr lang="he-IL" sz="1200" b="1" dirty="0">
                <a:latin typeface="Arial" panose="020B0604020202020204" pitchFamily="34" charset="0"/>
                <a:cs typeface="Arial" panose="020B0604020202020204" pitchFamily="34" charset="0"/>
              </a:rPr>
              <a:t>דוגמא לשימוש בקטגוריות שונות</a:t>
            </a:r>
          </a:p>
          <a:p>
            <a:pPr algn="r" rtl="1">
              <a:lnSpc>
                <a:spcPct val="150000"/>
              </a:lnSpc>
            </a:pPr>
            <a:r>
              <a:rPr lang="he-IL" sz="1200" u="sng" dirty="0">
                <a:latin typeface="Arial" panose="020B0604020202020204" pitchFamily="34" charset="0"/>
                <a:cs typeface="Arial" panose="020B0604020202020204" pitchFamily="34" charset="0"/>
              </a:rPr>
              <a:t>דרישות עסקיות:</a:t>
            </a:r>
          </a:p>
          <a:p>
            <a:pPr algn="r" rtl="1">
              <a:lnSpc>
                <a:spcPct val="150000"/>
              </a:lnSpc>
            </a:pPr>
            <a:r>
              <a:rPr lang="he-IL" sz="1200" dirty="0">
                <a:latin typeface="Arial" panose="020B0604020202020204" pitchFamily="34" charset="0"/>
                <a:cs typeface="Arial" panose="020B0604020202020204" pitchFamily="34" charset="0"/>
              </a:rPr>
              <a:t>אם המשתמש מקליד 2 בשדה הטקסט אז התוכנה תדפיס את המלל "שתיים".</a:t>
            </a:r>
          </a:p>
          <a:p>
            <a:pPr algn="r" rtl="1">
              <a:lnSpc>
                <a:spcPct val="150000"/>
              </a:lnSpc>
            </a:pPr>
            <a:r>
              <a:rPr lang="he-IL" sz="1200" dirty="0">
                <a:latin typeface="Arial" panose="020B0604020202020204" pitchFamily="34" charset="0"/>
                <a:cs typeface="Arial" panose="020B0604020202020204" pitchFamily="34" charset="0"/>
              </a:rPr>
              <a:t>אם המשתמש מקליד את המלל "שתיים" אז התוכנה תדפיס את הספרה "2".</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בטכניקת עיצוב בדיקות קופסה שחורה, נבחר לבדוק את הקלטים הבאים:</a:t>
            </a:r>
          </a:p>
          <a:p>
            <a:pPr marL="342900" indent="-3429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2</a:t>
            </a:r>
          </a:p>
          <a:p>
            <a:pPr marL="342900" indent="-3429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"שתיים"</a:t>
            </a:r>
          </a:p>
          <a:p>
            <a:pPr marL="342900" indent="-3429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משהו שהוא לא 2 ולא "שתיים", למשל </a:t>
            </a:r>
            <a:r>
              <a:rPr lang="en-US" sz="1200" dirty="0">
                <a:latin typeface="Arial" panose="020B0604020202020204" pitchFamily="34" charset="0"/>
                <a:cs typeface="Arial" panose="020B0604020202020204" pitchFamily="34" charset="0"/>
              </a:rPr>
              <a:t>a</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026648" y="3066317"/>
            <a:ext cx="4009756"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061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הבדיקה</a:t>
            </a:r>
          </a:p>
          <a:p>
            <a:pPr algn="r" rtl="1">
              <a:lnSpc>
                <a:spcPct val="150000"/>
              </a:lnSpc>
            </a:pPr>
            <a:r>
              <a:rPr lang="he-IL" sz="1200" b="1" dirty="0">
                <a:latin typeface="Arial" panose="020B0604020202020204" pitchFamily="34" charset="0"/>
                <a:cs typeface="Arial" panose="020B0604020202020204" pitchFamily="34" charset="0"/>
              </a:rPr>
              <a:t>דוגמא לשימוש בקטגוריות שונות</a:t>
            </a:r>
          </a:p>
          <a:p>
            <a:pPr algn="r" rtl="1">
              <a:lnSpc>
                <a:spcPct val="150000"/>
              </a:lnSpc>
            </a:pPr>
            <a:r>
              <a:rPr lang="he-IL" sz="1200" u="sng" dirty="0">
                <a:latin typeface="Arial" panose="020B0604020202020204" pitchFamily="34" charset="0"/>
                <a:cs typeface="Arial" panose="020B0604020202020204" pitchFamily="34" charset="0"/>
              </a:rPr>
              <a:t>קוד התוכנה שנכתבה:</a:t>
            </a:r>
          </a:p>
          <a:p>
            <a:pPr algn="r" rtl="1">
              <a:lnSpc>
                <a:spcPct val="150000"/>
              </a:lnSpc>
            </a:pPr>
            <a:endParaRPr lang="he-IL" sz="1200" u="sng" dirty="0">
              <a:latin typeface="Arial" panose="020B0604020202020204" pitchFamily="34" charset="0"/>
              <a:cs typeface="Arial" panose="020B0604020202020204" pitchFamily="34" charset="0"/>
            </a:endParaRPr>
          </a:p>
          <a:p>
            <a:pPr algn="r" rtl="1">
              <a:lnSpc>
                <a:spcPct val="150000"/>
              </a:lnSpc>
            </a:pPr>
            <a:endParaRPr lang="he-IL" sz="1200" u="sng" dirty="0">
              <a:latin typeface="Arial" panose="020B0604020202020204" pitchFamily="34" charset="0"/>
              <a:cs typeface="Arial" panose="020B0604020202020204" pitchFamily="34" charset="0"/>
            </a:endParaRPr>
          </a:p>
          <a:p>
            <a:pPr algn="r" rtl="1">
              <a:lnSpc>
                <a:spcPct val="150000"/>
              </a:lnSpc>
            </a:pPr>
            <a:endParaRPr lang="he-IL" sz="1200" u="sng" dirty="0">
              <a:latin typeface="Arial" panose="020B0604020202020204" pitchFamily="34" charset="0"/>
              <a:cs typeface="Arial" panose="020B0604020202020204" pitchFamily="34" charset="0"/>
            </a:endParaRPr>
          </a:p>
          <a:p>
            <a:pPr algn="r" rtl="1">
              <a:lnSpc>
                <a:spcPct val="150000"/>
              </a:lnSpc>
            </a:pPr>
            <a:endParaRPr lang="he-IL" sz="1200" u="sng"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בטכניקת עיצוב בדיקות קופסה לבנה נבחר את הקלטים הבאים: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2</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543a78</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משהוא שהוא לא </a:t>
            </a:r>
            <a:r>
              <a:rPr lang="he-IL" sz="1200" dirty="0">
                <a:latin typeface="Arial" panose="020B0604020202020204" pitchFamily="34" charset="0"/>
              </a:rPr>
              <a:t>"2" ולא "</a:t>
            </a:r>
            <a:r>
              <a:rPr lang="en-US" sz="1200" dirty="0">
                <a:latin typeface="Arial" panose="020B0604020202020204" pitchFamily="34" charset="0"/>
                <a:cs typeface="Arial" panose="020B0604020202020204" pitchFamily="34" charset="0"/>
              </a:rPr>
              <a:t>543a78</a:t>
            </a:r>
            <a:r>
              <a:rPr lang="he-IL" sz="1200" dirty="0">
                <a:latin typeface="Arial" panose="020B0604020202020204" pitchFamily="34" charset="0"/>
              </a:rPr>
              <a:t>"</a:t>
            </a:r>
            <a:r>
              <a:rPr lang="he-IL" sz="1200" dirty="0">
                <a:latin typeface="Arial" panose="020B0604020202020204" pitchFamily="34" charset="0"/>
                <a:cs typeface="Arial" panose="020B0604020202020204" pitchFamily="34" charset="0"/>
              </a:rPr>
              <a:t>, למשל </a:t>
            </a:r>
            <a:r>
              <a:rPr lang="en-US" sz="1200" dirty="0">
                <a:latin typeface="Arial" panose="020B0604020202020204" pitchFamily="34" charset="0"/>
                <a:cs typeface="Arial" panose="020B0604020202020204" pitchFamily="34" charset="0"/>
              </a:rPr>
              <a:t>a</a:t>
            </a:r>
            <a:endParaRPr lang="he-IL"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026648" y="3066317"/>
            <a:ext cx="4009756" cy="21134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C8CAF85-69F9-E54F-159A-E3DC9485DC1B}"/>
              </a:ext>
            </a:extLst>
          </p:cNvPr>
          <p:cNvPicPr>
            <a:picLocks noChangeAspect="1"/>
          </p:cNvPicPr>
          <p:nvPr/>
        </p:nvPicPr>
        <p:blipFill>
          <a:blip r:embed="rId5"/>
          <a:stretch>
            <a:fillRect/>
          </a:stretch>
        </p:blipFill>
        <p:spPr>
          <a:xfrm>
            <a:off x="5036404" y="3225706"/>
            <a:ext cx="6759857" cy="1466587"/>
          </a:xfrm>
          <a:prstGeom prst="rect">
            <a:avLst/>
          </a:prstGeom>
        </p:spPr>
      </p:pic>
    </p:spTree>
    <p:extLst>
      <p:ext uri="{BB962C8B-B14F-4D97-AF65-F5344CB8AC3E}">
        <p14:creationId xmlns:p14="http://schemas.microsoft.com/office/powerpoint/2010/main" val="3920668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מטרת השימוש בטכניקות היא לאפשר לבודק להחליט באלו ערכים או מצבים במערכת כדאי להשתמש בבדיקות ע"מ למצוא את המצבים הבעייתיים ביותר תוך כיסוי מקסימלי.</a:t>
            </a:r>
            <a:endParaRPr lang="en-US" sz="1200" b="1" dirty="0">
              <a:latin typeface="Arial" panose="020B0604020202020204" pitchFamily="34" charset="0"/>
              <a:cs typeface="Arial" panose="020B0604020202020204" pitchFamily="34" charset="0"/>
            </a:endParaRPr>
          </a:p>
          <a:p>
            <a:pPr algn="r" rtl="1">
              <a:lnSpc>
                <a:spcPct val="150000"/>
              </a:lnSpc>
            </a:pPr>
            <a:endParaRPr lang="en-US" sz="1200" b="1"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חלוקה לקבוצות שקילות (</a:t>
            </a:r>
            <a:r>
              <a:rPr lang="en-US" sz="1200" b="1" dirty="0">
                <a:latin typeface="Arial" panose="020B0604020202020204" pitchFamily="34" charset="0"/>
                <a:cs typeface="Arial" panose="020B0604020202020204" pitchFamily="34" charset="0"/>
              </a:rPr>
              <a:t>Equivalence Partitioning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הגדרה: קבוצת שקילות היא אוסף של ערכי קלט אשר הפלט שלהן הוא זהה. טכניקה זו מאפשרת לנו לצמצם את הערכים הנבדקים ע"י ההנחה כי כאשר קבוצת ערכים מניבה תוצאה צפויה זהה מהמערכת, הם שייכים לאותה קבוצת שקילות. אי לכך נוכל להסתפק ולבדוק מספר ערכים בכל קבוצת שקילות.</a:t>
            </a:r>
          </a:p>
          <a:p>
            <a:pPr algn="r" rtl="1">
              <a:lnSpc>
                <a:spcPct val="150000"/>
              </a:lnSpc>
            </a:pPr>
            <a:r>
              <a:rPr lang="he-IL" sz="1200" b="1" dirty="0">
                <a:latin typeface="Arial" panose="020B0604020202020204" pitchFamily="34" charset="0"/>
                <a:cs typeface="Arial" panose="020B0604020202020204" pitchFamily="34" charset="0"/>
              </a:rPr>
              <a:t>הרעיון המרכזי הוא שע"י איחוד קלטים דומים ניצור בדיקה אחת בודדת או יותר שייתנו כיסוי מלא לשאר הערכים האפשריים.</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547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300" b="1" dirty="0">
                <a:latin typeface="Arial" panose="020B0604020202020204" pitchFamily="34" charset="0"/>
                <a:cs typeface="Arial" panose="020B0604020202020204" pitchFamily="34" charset="0"/>
              </a:rPr>
              <a:t>עקרונות מנחים לשיטה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מקרי הבדיקה יכללו ערכים ולידיים ולא ולידיים (בתוך ומחוץ לקבוצת השקילות)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ערך קלט ולידי הנו ערך המקיים את תנאי הבדיקה, ערך זה יאפשר המשך עבודה תקין במערכת.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ערך קלט שאינו ולידי הנו ערך שאינו מקיים את התנאי בהליך המוגדר ותוצאת בחירתו תהא הודעת שגיאה או לחלופין הפסקת הליך העבודה.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ניתן להגדיר קבוצות שקילות גם לפי ערכי פלט, ערכים פנימיים, ערכים הקשורים לתזמונים (למשל, לפני </a:t>
            </a:r>
            <a:r>
              <a:rPr lang="en-US" sz="1200" dirty="0">
                <a:latin typeface="Arial" panose="020B0604020202020204" pitchFamily="34" charset="0"/>
                <a:cs typeface="Arial" panose="020B0604020202020204" pitchFamily="34" charset="0"/>
              </a:rPr>
              <a:t>event</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ואחרי </a:t>
            </a:r>
            <a:r>
              <a:rPr lang="en-US" sz="1200" dirty="0">
                <a:latin typeface="Arial" panose="020B0604020202020204" pitchFamily="34" charset="0"/>
                <a:cs typeface="Arial" panose="020B0604020202020204" pitchFamily="34" charset="0"/>
              </a:rPr>
              <a:t>event</a:t>
            </a:r>
            <a:r>
              <a:rPr lang="he-IL" sz="1200" dirty="0">
                <a:latin typeface="Arial" panose="020B0604020202020204" pitchFamily="34" charset="0"/>
                <a:cs typeface="Arial" panose="020B0604020202020204" pitchFamily="34" charset="0"/>
              </a:rPr>
              <a:t> מסוים) וערכי ממשקים.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כל קבוצת שקילות ניתן לחלק לתתי קבוצות.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כל ערך יוכל להיות שייך לקבוצת שקילות אחת בלבד וייבדק בקבוצת שקילות באופן ייחודי על מנת לבודד את התקינות/בעיה.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על מנת להשיג 100% כיסוי עלינו לממש תסריט 1 עבור כל קבוצת שקילות.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ניתן להשתמש בכל רמות הבדיקה.</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647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תהליך העבודה</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זיהוי השדות</a:t>
            </a:r>
          </a:p>
          <a:p>
            <a:pPr lvl="1" algn="r" rtl="1">
              <a:lnSpc>
                <a:spcPct val="150000"/>
              </a:lnSpc>
            </a:pPr>
            <a:r>
              <a:rPr lang="he-IL" sz="1200" dirty="0">
                <a:latin typeface="Arial" panose="020B0604020202020204" pitchFamily="34" charset="0"/>
                <a:cs typeface="Arial" panose="020B0604020202020204" pitchFamily="34" charset="0"/>
              </a:rPr>
              <a:t>זיהוי כל הקלטים של האובייקט הנבדק שמשפיעים על התהליך או/ו התוצאה: שדות/פרמטרים של פונקציות/ערכים תלויי זמן (לפני או אחרי אירוע מסוים).</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זיהוי והגדרת החוקיות</a:t>
            </a:r>
          </a:p>
          <a:p>
            <a:pPr lvl="1" algn="r" rtl="1">
              <a:lnSpc>
                <a:spcPct val="150000"/>
              </a:lnSpc>
            </a:pPr>
            <a:r>
              <a:rPr lang="he-IL" sz="1200" dirty="0">
                <a:latin typeface="Arial" panose="020B0604020202020204" pitchFamily="34" charset="0"/>
                <a:cs typeface="Arial" panose="020B0604020202020204" pitchFamily="34" charset="0"/>
              </a:rPr>
              <a:t>זיהוי תחום ערכי קלט ולידיים (עפ"י מפרטי הרכיב הנבדק). ערכים מחוץ לתחום זה הם ערכי הקלט הלא-ולידיים (לדוגמא </a:t>
            </a:r>
            <a:r>
              <a:rPr lang="en-US" sz="1200" dirty="0">
                <a:latin typeface="Arial" panose="020B0604020202020204" pitchFamily="34" charset="0"/>
                <a:cs typeface="Arial" panose="020B0604020202020204" pitchFamily="34" charset="0"/>
              </a:rPr>
              <a:t>L</a:t>
            </a:r>
            <a:r>
              <a:rPr lang="he-IL" sz="1200" dirty="0">
                <a:latin typeface="Arial" panose="020B0604020202020204" pitchFamily="34" charset="0"/>
                <a:cs typeface="Arial" panose="020B0604020202020204" pitchFamily="34" charset="0"/>
              </a:rPr>
              <a:t> פורמט לא נכון, מחוץ לטווח מספרים).</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פירוק וקבוצות השקילות (ולידי ולא ולידי)</a:t>
            </a:r>
          </a:p>
          <a:p>
            <a:pPr lvl="1" algn="r" rtl="1">
              <a:lnSpc>
                <a:spcPct val="150000"/>
              </a:lnSpc>
            </a:pPr>
            <a:r>
              <a:rPr lang="he-IL" sz="1200" dirty="0">
                <a:latin typeface="Arial" panose="020B0604020202020204" pitchFamily="34" charset="0"/>
                <a:cs typeface="Arial" panose="020B0604020202020204" pitchFamily="34" charset="0"/>
              </a:rPr>
              <a:t>יש להגדיר קבוצה נפרדת לכל סדרת ערכים שמתנהגת בצורה שונה.</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409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תהליך העבודה</a:t>
            </a:r>
          </a:p>
          <a:p>
            <a:pPr marL="228600" indent="-228600" algn="r" rtl="1">
              <a:lnSpc>
                <a:spcPct val="150000"/>
              </a:lnSpc>
              <a:buFont typeface="+mj-lt"/>
              <a:buAutoNum type="arabicPeriod" startAt="4"/>
            </a:pPr>
            <a:r>
              <a:rPr lang="he-IL" sz="1200" dirty="0">
                <a:latin typeface="Arial" panose="020B0604020202020204" pitchFamily="34" charset="0"/>
                <a:cs typeface="Arial" panose="020B0604020202020204" pitchFamily="34" charset="0"/>
              </a:rPr>
              <a:t>הגדרת ערכים מייצגים</a:t>
            </a:r>
          </a:p>
          <a:p>
            <a:pPr lvl="1" algn="r" rtl="1">
              <a:lnSpc>
                <a:spcPct val="150000"/>
              </a:lnSpc>
            </a:pPr>
            <a:r>
              <a:rPr lang="he-IL" sz="1200" dirty="0">
                <a:latin typeface="Arial" panose="020B0604020202020204" pitchFamily="34" charset="0"/>
                <a:cs typeface="Arial" panose="020B0604020202020204" pitchFamily="34" charset="0"/>
              </a:rPr>
              <a:t>עבור קבוצות השקילות ולידיות והלא-ולידיות </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על בסיס היסטוריית תקלות, ערכי קצה, תדירות שימוש</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a:t>
            </a:r>
          </a:p>
          <a:p>
            <a:pPr marL="228600" indent="-228600" algn="r" rtl="1">
              <a:lnSpc>
                <a:spcPct val="150000"/>
              </a:lnSpc>
              <a:buFont typeface="+mj-lt"/>
              <a:buAutoNum type="arabicPeriod" startAt="4"/>
            </a:pPr>
            <a:r>
              <a:rPr lang="he-IL" sz="1200" dirty="0">
                <a:latin typeface="Arial" panose="020B0604020202020204" pitchFamily="34" charset="0"/>
                <a:cs typeface="Arial" panose="020B0604020202020204" pitchFamily="34" charset="0"/>
              </a:rPr>
              <a:t>איחוד מקרי הבדיקה ולידיים</a:t>
            </a:r>
          </a:p>
          <a:p>
            <a:pPr lvl="1" algn="r" rtl="1">
              <a:lnSpc>
                <a:spcPct val="150000"/>
              </a:lnSpc>
            </a:pPr>
            <a:r>
              <a:rPr lang="he-IL" sz="1200" dirty="0">
                <a:latin typeface="Arial" panose="020B0604020202020204" pitchFamily="34" charset="0"/>
                <a:cs typeface="Arial" panose="020B0604020202020204" pitchFamily="34" charset="0"/>
              </a:rPr>
              <a:t>ע"י שימוש בערכים מייצגים ולידיים בלבד </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מספר מקרי הבדיקה בהתאם למספר הצירופים האפשריים</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a:t>
            </a:r>
          </a:p>
          <a:p>
            <a:pPr marL="228600" indent="-228600" algn="r" rtl="1">
              <a:lnSpc>
                <a:spcPct val="150000"/>
              </a:lnSpc>
              <a:buFont typeface="+mj-lt"/>
              <a:buAutoNum type="arabicPeriod" startAt="4"/>
            </a:pPr>
            <a:r>
              <a:rPr lang="he-IL" sz="1200" dirty="0">
                <a:latin typeface="Arial" panose="020B0604020202020204" pitchFamily="34" charset="0"/>
                <a:cs typeface="Arial" panose="020B0604020202020204" pitchFamily="34" charset="0"/>
              </a:rPr>
              <a:t>הגדרת מקרי הבדיקה הלא-ולידיים</a:t>
            </a:r>
          </a:p>
          <a:p>
            <a:pPr lvl="1" algn="r" rtl="1">
              <a:lnSpc>
                <a:spcPct val="150000"/>
              </a:lnSpc>
            </a:pPr>
            <a:r>
              <a:rPr lang="he-IL" sz="1200" dirty="0">
                <a:latin typeface="Arial" panose="020B0604020202020204" pitchFamily="34" charset="0"/>
                <a:cs typeface="Arial" panose="020B0604020202020204" pitchFamily="34" charset="0"/>
              </a:rPr>
              <a:t>הגדרת מקרה בדיקה נפרד לכל ערך לא ולידי מייצג </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ע"מ למנוע הסתרת פגמים</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554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טכניקות הבדיקה </a:t>
            </a:r>
          </a:p>
          <a:p>
            <a:pPr algn="r" rtl="1">
              <a:lnSpc>
                <a:spcPct val="150000"/>
              </a:lnSpc>
            </a:pPr>
            <a:r>
              <a:rPr lang="he-IL" sz="1400" b="1" dirty="0">
                <a:latin typeface="Arial" panose="020B0604020202020204" pitchFamily="34" charset="0"/>
                <a:cs typeface="Arial" panose="020B0604020202020204" pitchFamily="34" charset="0"/>
              </a:rPr>
              <a:t>טכניקות הבדיקה מסייעות לנו:</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לזהות תנאי הבדיקה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להגדיר את תסריטי הבדיקה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לקבל החלטה בנוגע לנתוני הבדיקה בהם נבצע שימוש</a:t>
            </a:r>
          </a:p>
          <a:p>
            <a:pPr marL="171450" indent="-171450" algn="r" rtl="1">
              <a:lnSpc>
                <a:spcPct val="150000"/>
              </a:lnSpc>
              <a:buFont typeface="Wingdings" panose="05000000000000000000" pitchFamily="2" charset="2"/>
              <a:buChar char="v"/>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ישנו מגוון רחב של טכניקות עיצוב העשויות להתאים לרמות בדיקה מסוימות (לדוגמה: טכניקות קופסה לבנה עשויות להתאים יותר לרמת בדיקות היחידה) ובנוסף, קיימות טכניקות העשויות להתאים לכל רמה (קופסה שחורה – חלוקת שקילות) או לחלופין טכניקת מקרי שימוש עשויה להתאים לבדיקות מערכת ולרמת בדיקות הקבלה.</a:t>
            </a:r>
          </a:p>
          <a:p>
            <a:pPr algn="r" rtl="1">
              <a:lnSpc>
                <a:spcPct val="150000"/>
              </a:lnSpc>
            </a:pPr>
            <a:r>
              <a:rPr lang="he-IL" sz="1200" dirty="0">
                <a:latin typeface="Arial" panose="020B0604020202020204" pitchFamily="34" charset="0"/>
                <a:cs typeface="Arial" panose="020B0604020202020204" pitchFamily="34" charset="0"/>
              </a:rPr>
              <a:t>כמו כן, במהלך בחירת הטכניקה נמצא נעשה שימוש המשלב מספר טכניקות עיצוב על מנת להבטיח כיסוי הולם למערכת או לאובייקט הנבדק.</a:t>
            </a:r>
          </a:p>
          <a:p>
            <a:pPr algn="r" rtl="1">
              <a:lnSpc>
                <a:spcPct val="150000"/>
              </a:lnSpc>
            </a:pPr>
            <a:r>
              <a:rPr lang="he-IL" sz="1200" dirty="0">
                <a:latin typeface="Arial" panose="020B0604020202020204" pitchFamily="34" charset="0"/>
                <a:cs typeface="Arial" panose="020B0604020202020204" pitchFamily="34" charset="0"/>
              </a:rPr>
              <a:t>הבחירה תתבצע לרוב על בסיס רמת </a:t>
            </a:r>
            <a:r>
              <a:rPr lang="he-IL" sz="1200" b="1" dirty="0">
                <a:latin typeface="Arial" panose="020B0604020202020204" pitchFamily="34" charset="0"/>
                <a:cs typeface="Arial" panose="020B0604020202020204" pitchFamily="34" charset="0"/>
              </a:rPr>
              <a:t>פורמליות</a:t>
            </a:r>
            <a:r>
              <a:rPr lang="he-IL" sz="1200" dirty="0">
                <a:latin typeface="Arial" panose="020B0604020202020204" pitchFamily="34" charset="0"/>
                <a:cs typeface="Arial" panose="020B0604020202020204" pitchFamily="34" charset="0"/>
              </a:rPr>
              <a:t> הנדרשת.</a:t>
            </a:r>
          </a:p>
          <a:p>
            <a:pPr algn="r" rtl="1">
              <a:lnSpc>
                <a:spcPct val="150000"/>
              </a:lnSpc>
            </a:pPr>
            <a:r>
              <a:rPr lang="he-IL" sz="1200" b="1" dirty="0">
                <a:latin typeface="Arial" panose="020B0604020202020204" pitchFamily="34" charset="0"/>
                <a:cs typeface="Arial" panose="020B0604020202020204" pitchFamily="34" charset="0"/>
              </a:rPr>
              <a:t>פורמליות</a:t>
            </a:r>
            <a:r>
              <a:rPr lang="he-IL" sz="1200" dirty="0">
                <a:latin typeface="Arial" panose="020B0604020202020204" pitchFamily="34" charset="0"/>
                <a:cs typeface="Arial" panose="020B0604020202020204" pitchFamily="34" charset="0"/>
              </a:rPr>
              <a:t>, הינה הגדרת תהליך, מימושו ותיעוד מלא בכל שלב. ככל שניצמד לתהליך ולתיעוד נוגדר כרשמיים יותר, מוקפדים יותר, יסודיים ומקיפים יותר. רמת הפורמליות תלויה בהקשר של בדיקות, בבגרות תהליך הבדיקה והפיתוח, מגבלות זמן, רמת הבטיחות/הדרישות הרגולטוריות, הידע והמיומנויות של האנשים המעורבים, התוכנה ומודל מחזור החיים.</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760433" y="2896191"/>
            <a:ext cx="2536145" cy="2454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466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דוגמא:</a:t>
            </a:r>
          </a:p>
          <a:p>
            <a:pPr algn="r" rtl="1">
              <a:lnSpc>
                <a:spcPct val="150000"/>
              </a:lnSpc>
            </a:pPr>
            <a:r>
              <a:rPr lang="he-IL" sz="1700" dirty="0">
                <a:latin typeface="Arial" panose="020B0604020202020204" pitchFamily="34" charset="0"/>
                <a:cs typeface="Arial" panose="020B0604020202020204" pitchFamily="34" charset="0"/>
              </a:rPr>
              <a:t>מתוך האפיון: שדה "מס' לקוח" במסך "חיפוש לקוח" במערכת יכול לקבל את</a:t>
            </a:r>
            <a:r>
              <a:rPr lang="en-US" sz="1700" dirty="0">
                <a:latin typeface="Arial" panose="020B0604020202020204" pitchFamily="34" charset="0"/>
                <a:cs typeface="Arial" panose="020B0604020202020204" pitchFamily="34" charset="0"/>
              </a:rPr>
              <a:t> </a:t>
            </a:r>
            <a:r>
              <a:rPr lang="he-IL" sz="1700" dirty="0">
                <a:latin typeface="Arial" panose="020B0604020202020204" pitchFamily="34" charset="0"/>
                <a:cs typeface="Arial" panose="020B0604020202020204" pitchFamily="34" charset="0"/>
              </a:rPr>
              <a:t>הערכים המספריים 0</a:t>
            </a:r>
            <a:r>
              <a:rPr lang="en-US" sz="1700" dirty="0">
                <a:latin typeface="Arial" panose="020B0604020202020204" pitchFamily="34" charset="0"/>
                <a:cs typeface="Arial" panose="020B0604020202020204" pitchFamily="34" charset="0"/>
              </a:rPr>
              <a:t> </a:t>
            </a:r>
            <a:r>
              <a:rPr lang="he-IL" sz="1700" dirty="0">
                <a:latin typeface="Arial" panose="020B0604020202020204" pitchFamily="34" charset="0"/>
                <a:cs typeface="Arial" panose="020B0604020202020204" pitchFamily="34" charset="0"/>
              </a:rPr>
              <a:t>עד 999 </a:t>
            </a:r>
            <a:r>
              <a:rPr lang="en-US" sz="1700" dirty="0">
                <a:latin typeface="Arial" panose="020B0604020202020204" pitchFamily="34" charset="0"/>
                <a:cs typeface="Arial" panose="020B0604020202020204" pitchFamily="34" charset="0"/>
              </a:rPr>
              <a:t>)</a:t>
            </a:r>
            <a:r>
              <a:rPr lang="he-IL" sz="1700" dirty="0">
                <a:latin typeface="Arial" panose="020B0604020202020204" pitchFamily="34" charset="0"/>
                <a:cs typeface="Arial" panose="020B0604020202020204" pitchFamily="34" charset="0"/>
              </a:rPr>
              <a:t>מספרים שלמים בלבד</a:t>
            </a:r>
            <a:r>
              <a:rPr lang="en-US" sz="1700" dirty="0">
                <a:latin typeface="Arial" panose="020B0604020202020204" pitchFamily="34" charset="0"/>
                <a:cs typeface="Arial" panose="020B0604020202020204" pitchFamily="34" charset="0"/>
              </a:rPr>
              <a:t>(</a:t>
            </a:r>
            <a:r>
              <a:rPr lang="he-IL" sz="1700" dirty="0">
                <a:latin typeface="Arial" panose="020B0604020202020204" pitchFamily="34" charset="0"/>
                <a:cs typeface="Arial" panose="020B0604020202020204" pitchFamily="34" charset="0"/>
              </a:rPr>
              <a:t>. לאחר הזנת</a:t>
            </a:r>
            <a:r>
              <a:rPr lang="en-US" sz="1700" dirty="0">
                <a:latin typeface="Arial" panose="020B0604020202020204" pitchFamily="34" charset="0"/>
                <a:cs typeface="Arial" panose="020B0604020202020204" pitchFamily="34" charset="0"/>
              </a:rPr>
              <a:t> </a:t>
            </a:r>
            <a:r>
              <a:rPr lang="he-IL" sz="1700" dirty="0">
                <a:latin typeface="Arial" panose="020B0604020202020204" pitchFamily="34" charset="0"/>
                <a:cs typeface="Arial" panose="020B0604020202020204" pitchFamily="34" charset="0"/>
              </a:rPr>
              <a:t>ערך תקין, המערכת תציג את פרטי הלקוח. במידה</a:t>
            </a:r>
            <a:r>
              <a:rPr lang="en-US" sz="1700" dirty="0">
                <a:latin typeface="Arial" panose="020B0604020202020204" pitchFamily="34" charset="0"/>
                <a:cs typeface="Arial" panose="020B0604020202020204" pitchFamily="34" charset="0"/>
              </a:rPr>
              <a:t> </a:t>
            </a:r>
            <a:r>
              <a:rPr lang="he-IL" sz="1700" dirty="0">
                <a:latin typeface="Arial" panose="020B0604020202020204" pitchFamily="34" charset="0"/>
                <a:cs typeface="Arial" panose="020B0604020202020204" pitchFamily="34" charset="0"/>
              </a:rPr>
              <a:t>והוזן ערך לא תקין, תוצג הודעת השגיאה: "מס' לקוח אינו תקין".</a:t>
            </a:r>
          </a:p>
          <a:p>
            <a:pPr algn="r" rtl="1">
              <a:lnSpc>
                <a:spcPct val="150000"/>
              </a:lnSpc>
            </a:pPr>
            <a:r>
              <a:rPr lang="he-IL" sz="1700" dirty="0">
                <a:latin typeface="Arial" panose="020B0604020202020204" pitchFamily="34" charset="0"/>
                <a:cs typeface="Arial" panose="020B0604020202020204" pitchFamily="34" charset="0"/>
              </a:rPr>
              <a:t>תיאורטית, יש לבדוק את כל הערכים האפשריים, קרי אלף. בדיקה זו לא</a:t>
            </a:r>
            <a:r>
              <a:rPr lang="en-US" sz="1700" dirty="0">
                <a:latin typeface="Arial" panose="020B0604020202020204" pitchFamily="34" charset="0"/>
                <a:cs typeface="Arial" panose="020B0604020202020204" pitchFamily="34" charset="0"/>
              </a:rPr>
              <a:t> </a:t>
            </a:r>
            <a:r>
              <a:rPr lang="he-IL" sz="1700" dirty="0">
                <a:latin typeface="Arial" panose="020B0604020202020204" pitchFamily="34" charset="0"/>
                <a:cs typeface="Arial" panose="020B0604020202020204" pitchFamily="34" charset="0"/>
              </a:rPr>
              <a:t>תהיה יעילה </a:t>
            </a:r>
            <a:r>
              <a:rPr lang="en-US" sz="1700" dirty="0">
                <a:latin typeface="Arial" panose="020B0604020202020204" pitchFamily="34" charset="0"/>
                <a:cs typeface="Arial" panose="020B0604020202020204" pitchFamily="34" charset="0"/>
              </a:rPr>
              <a:t>)</a:t>
            </a:r>
            <a:r>
              <a:rPr lang="he-IL" sz="1700" dirty="0">
                <a:latin typeface="Arial" panose="020B0604020202020204" pitchFamily="34" charset="0"/>
                <a:cs typeface="Arial" panose="020B0604020202020204" pitchFamily="34" charset="0"/>
              </a:rPr>
              <a:t>1000 הרצות</a:t>
            </a:r>
            <a:r>
              <a:rPr lang="en-US" sz="1700" dirty="0">
                <a:latin typeface="Arial" panose="020B0604020202020204" pitchFamily="34" charset="0"/>
                <a:cs typeface="Arial" panose="020B0604020202020204" pitchFamily="34" charset="0"/>
              </a:rPr>
              <a:t> </a:t>
            </a:r>
            <a:r>
              <a:rPr lang="he-IL" sz="1700" dirty="0">
                <a:latin typeface="Arial" panose="020B0604020202020204" pitchFamily="34" charset="0"/>
                <a:cs typeface="Arial" panose="020B0604020202020204" pitchFamily="34" charset="0"/>
              </a:rPr>
              <a:t>של תסריט זה עבור שדה אחד במסך</a:t>
            </a:r>
            <a:r>
              <a:rPr lang="en-US" sz="1700" dirty="0">
                <a:latin typeface="Arial" panose="020B0604020202020204" pitchFamily="34" charset="0"/>
                <a:cs typeface="Arial" panose="020B0604020202020204" pitchFamily="34" charset="0"/>
              </a:rPr>
              <a:t>(</a:t>
            </a:r>
            <a:r>
              <a:rPr lang="he-IL" sz="1700"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358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שלבי התהליך </a:t>
            </a:r>
            <a:r>
              <a:rPr lang="en-US"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בהתאם לדוגמא שלעיל</a:t>
            </a:r>
            <a:r>
              <a:rPr lang="en-US" sz="1200" b="1" dirty="0">
                <a:latin typeface="Arial" panose="020B0604020202020204" pitchFamily="34" charset="0"/>
                <a:cs typeface="Arial" panose="020B0604020202020204" pitchFamily="34" charset="0"/>
              </a:rPr>
              <a:t>(</a:t>
            </a:r>
            <a:endParaRPr lang="he-IL"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שלב 1: חלוקה לקבוצות שקילות</a:t>
            </a:r>
          </a:p>
          <a:p>
            <a:pPr algn="r" rtl="1">
              <a:lnSpc>
                <a:spcPct val="150000"/>
              </a:lnSpc>
            </a:pPr>
            <a:r>
              <a:rPr lang="he-IL" sz="1200" dirty="0">
                <a:latin typeface="Arial" panose="020B0604020202020204" pitchFamily="34" charset="0"/>
                <a:cs typeface="Arial" panose="020B0604020202020204" pitchFamily="34" charset="0"/>
              </a:rPr>
              <a:t>חלוקת הערכים בהתאם לתגובת המערכת:</a:t>
            </a:r>
            <a:endParaRPr lang="en-US"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2381E5D3-E89A-5139-650E-978EAF7DEAEA}"/>
              </a:ext>
            </a:extLst>
          </p:cNvPr>
          <p:cNvGraphicFramePr>
            <a:graphicFrameLocks noGrp="1"/>
          </p:cNvGraphicFramePr>
          <p:nvPr>
            <p:extLst>
              <p:ext uri="{D42A27DB-BD31-4B8C-83A1-F6EECF244321}">
                <p14:modId xmlns:p14="http://schemas.microsoft.com/office/powerpoint/2010/main" val="1373145143"/>
              </p:ext>
            </p:extLst>
          </p:nvPr>
        </p:nvGraphicFramePr>
        <p:xfrm>
          <a:off x="8257141" y="3659418"/>
          <a:ext cx="3504553" cy="1854200"/>
        </p:xfrm>
        <a:graphic>
          <a:graphicData uri="http://schemas.openxmlformats.org/drawingml/2006/table">
            <a:tbl>
              <a:tblPr firstRow="1" bandRow="1">
                <a:tableStyleId>{5C22544A-7EE6-4342-B048-85BDC9FD1C3A}</a:tableStyleId>
              </a:tblPr>
              <a:tblGrid>
                <a:gridCol w="1367155">
                  <a:extLst>
                    <a:ext uri="{9D8B030D-6E8A-4147-A177-3AD203B41FA5}">
                      <a16:colId xmlns:a16="http://schemas.microsoft.com/office/drawing/2014/main" val="952137491"/>
                    </a:ext>
                  </a:extLst>
                </a:gridCol>
                <a:gridCol w="2137398">
                  <a:extLst>
                    <a:ext uri="{9D8B030D-6E8A-4147-A177-3AD203B41FA5}">
                      <a16:colId xmlns:a16="http://schemas.microsoft.com/office/drawing/2014/main" val="840654057"/>
                    </a:ext>
                  </a:extLst>
                </a:gridCol>
              </a:tblGrid>
              <a:tr h="370840">
                <a:tc>
                  <a:txBody>
                    <a:bodyPr/>
                    <a:lstStyle/>
                    <a:p>
                      <a:pPr algn="ctr"/>
                      <a:r>
                        <a:rPr lang="he-IL" sz="1400" b="1" i="0" u="none" strike="noStrike" kern="1200" baseline="0" dirty="0">
                          <a:solidFill>
                            <a:schemeClr val="lt1"/>
                          </a:solidFill>
                          <a:latin typeface="+mn-lt"/>
                          <a:ea typeface="+mn-ea"/>
                          <a:cs typeface="+mn-cs"/>
                        </a:rPr>
                        <a:t>תגובת מערכת</a:t>
                      </a:r>
                      <a:endParaRPr lang="en-US" sz="1400" dirty="0"/>
                    </a:p>
                  </a:txBody>
                  <a:tcPr/>
                </a:tc>
                <a:tc>
                  <a:txBody>
                    <a:bodyPr/>
                    <a:lstStyle/>
                    <a:p>
                      <a:pPr algn="r"/>
                      <a:endParaRPr lang="en-US" sz="1400" dirty="0"/>
                    </a:p>
                  </a:txBody>
                  <a:tcPr/>
                </a:tc>
                <a:extLst>
                  <a:ext uri="{0D108BD9-81ED-4DB2-BD59-A6C34878D82A}">
                    <a16:rowId xmlns:a16="http://schemas.microsoft.com/office/drawing/2014/main" val="1459874825"/>
                  </a:ext>
                </a:extLst>
              </a:tr>
              <a:tr h="370840">
                <a:tc>
                  <a:txBody>
                    <a:bodyPr/>
                    <a:lstStyle/>
                    <a:p>
                      <a:pPr algn="ctr"/>
                      <a:r>
                        <a:rPr lang="he-IL" sz="1400" b="0" i="0" u="none" strike="noStrike" kern="1200" baseline="0" dirty="0">
                          <a:solidFill>
                            <a:schemeClr val="dk1"/>
                          </a:solidFill>
                          <a:latin typeface="+mn-lt"/>
                          <a:ea typeface="+mn-ea"/>
                          <a:cs typeface="+mn-cs"/>
                        </a:rPr>
                        <a:t>הצגת פרטי לקוח</a:t>
                      </a:r>
                      <a:endParaRPr lang="en-US" sz="1400" dirty="0"/>
                    </a:p>
                  </a:txBody>
                  <a:tcPr/>
                </a:tc>
                <a:tc>
                  <a:txBody>
                    <a:bodyPr/>
                    <a:lstStyle/>
                    <a:p>
                      <a:pPr algn="r" rtl="1"/>
                      <a:r>
                        <a:rPr lang="he-IL" sz="1400" dirty="0"/>
                        <a:t>קבוצה 1: 0-999</a:t>
                      </a:r>
                      <a:endParaRPr lang="en-US" sz="1400" dirty="0"/>
                    </a:p>
                  </a:txBody>
                  <a:tcPr/>
                </a:tc>
                <a:extLst>
                  <a:ext uri="{0D108BD9-81ED-4DB2-BD59-A6C34878D82A}">
                    <a16:rowId xmlns:a16="http://schemas.microsoft.com/office/drawing/2014/main" val="507170334"/>
                  </a:ext>
                </a:extLst>
              </a:tr>
              <a:tr h="370840">
                <a:tc>
                  <a:txBody>
                    <a:bodyPr/>
                    <a:lstStyle/>
                    <a:p>
                      <a:pPr algn="ctr"/>
                      <a:r>
                        <a:rPr lang="he-IL" sz="1400" b="0" i="0" u="none" strike="noStrike" kern="1200" baseline="0" dirty="0">
                          <a:solidFill>
                            <a:schemeClr val="dk1"/>
                          </a:solidFill>
                          <a:latin typeface="+mn-lt"/>
                          <a:ea typeface="+mn-ea"/>
                          <a:cs typeface="+mn-cs"/>
                        </a:rPr>
                        <a:t>הודעת שגיאה</a:t>
                      </a:r>
                      <a:endParaRPr lang="en-US" sz="1400" dirty="0"/>
                    </a:p>
                  </a:txBody>
                  <a:tcPr/>
                </a:tc>
                <a:tc>
                  <a:txBody>
                    <a:bodyPr/>
                    <a:lstStyle/>
                    <a:p>
                      <a:pPr algn="r"/>
                      <a:r>
                        <a:rPr lang="he-IL" sz="1400" dirty="0"/>
                        <a:t>קבוצה 2: מתחת ל-0</a:t>
                      </a:r>
                      <a:endParaRPr lang="en-US" sz="1400" dirty="0"/>
                    </a:p>
                  </a:txBody>
                  <a:tcPr/>
                </a:tc>
                <a:extLst>
                  <a:ext uri="{0D108BD9-81ED-4DB2-BD59-A6C34878D82A}">
                    <a16:rowId xmlns:a16="http://schemas.microsoft.com/office/drawing/2014/main" val="3354551521"/>
                  </a:ext>
                </a:extLst>
              </a:tr>
              <a:tr h="370840">
                <a:tc>
                  <a:txBody>
                    <a:bodyPr/>
                    <a:lstStyle/>
                    <a:p>
                      <a:pPr algn="ctr"/>
                      <a:r>
                        <a:rPr lang="he-IL" sz="1400" b="0" i="0" u="none" strike="noStrike" kern="1200" baseline="0" dirty="0">
                          <a:solidFill>
                            <a:schemeClr val="dk1"/>
                          </a:solidFill>
                          <a:latin typeface="+mn-lt"/>
                          <a:ea typeface="+mn-ea"/>
                          <a:cs typeface="+mn-cs"/>
                        </a:rPr>
                        <a:t>הודעת שגיאה</a:t>
                      </a:r>
                      <a:endParaRPr lang="en-US" sz="14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he-IL" sz="1400" dirty="0"/>
                        <a:t>קבוצה 3: מעל 999</a:t>
                      </a:r>
                      <a:endParaRPr lang="en-US" sz="1400" dirty="0"/>
                    </a:p>
                  </a:txBody>
                  <a:tcPr/>
                </a:tc>
                <a:extLst>
                  <a:ext uri="{0D108BD9-81ED-4DB2-BD59-A6C34878D82A}">
                    <a16:rowId xmlns:a16="http://schemas.microsoft.com/office/drawing/2014/main" val="4064291613"/>
                  </a:ext>
                </a:extLst>
              </a:tr>
              <a:tr h="370840">
                <a:tc>
                  <a:txBody>
                    <a:bodyPr/>
                    <a:lstStyle/>
                    <a:p>
                      <a:pPr algn="ctr"/>
                      <a:r>
                        <a:rPr lang="he-IL" sz="1400" b="0" i="0" u="none" strike="noStrike" kern="1200" baseline="0" dirty="0">
                          <a:solidFill>
                            <a:schemeClr val="dk1"/>
                          </a:solidFill>
                          <a:latin typeface="+mn-lt"/>
                          <a:ea typeface="+mn-ea"/>
                          <a:cs typeface="+mn-cs"/>
                        </a:rPr>
                        <a:t>הודעת שגיאה</a:t>
                      </a:r>
                      <a:endParaRPr lang="en-US" sz="14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he-IL" sz="1400" dirty="0"/>
                        <a:t>קבוצה 4: טקסט</a:t>
                      </a:r>
                      <a:endParaRPr lang="en-US" sz="1400" dirty="0"/>
                    </a:p>
                  </a:txBody>
                  <a:tcPr/>
                </a:tc>
                <a:extLst>
                  <a:ext uri="{0D108BD9-81ED-4DB2-BD59-A6C34878D82A}">
                    <a16:rowId xmlns:a16="http://schemas.microsoft.com/office/drawing/2014/main" val="485671332"/>
                  </a:ext>
                </a:extLst>
              </a:tr>
            </a:tbl>
          </a:graphicData>
        </a:graphic>
      </p:graphicFrame>
    </p:spTree>
    <p:extLst>
      <p:ext uri="{BB962C8B-B14F-4D97-AF65-F5344CB8AC3E}">
        <p14:creationId xmlns:p14="http://schemas.microsoft.com/office/powerpoint/2010/main" val="2518671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dirty="0">
                <a:latin typeface="Arial" panose="020B0604020202020204" pitchFamily="34" charset="0"/>
                <a:cs typeface="Arial" panose="020B0604020202020204" pitchFamily="34" charset="0"/>
              </a:rPr>
              <a:t>שלב 2: בחירת ערכים מייצגים</a:t>
            </a:r>
          </a:p>
          <a:p>
            <a:pPr algn="r" rtl="1">
              <a:lnSpc>
                <a:spcPct val="150000"/>
              </a:lnSpc>
            </a:pPr>
            <a:r>
              <a:rPr lang="he-IL" sz="1200" dirty="0">
                <a:latin typeface="Arial" panose="020B0604020202020204" pitchFamily="34" charset="0"/>
                <a:cs typeface="Arial" panose="020B0604020202020204" pitchFamily="34" charset="0"/>
              </a:rPr>
              <a:t>בחירת הערכים המייצגים מכל קבוצה (מקובל לבחור 1-3 ערכים, בהתאם לחשיבות האובייקט הנבדק):</a:t>
            </a:r>
            <a:endParaRPr lang="en-US"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2381E5D3-E89A-5139-650E-978EAF7DEAEA}"/>
              </a:ext>
            </a:extLst>
          </p:cNvPr>
          <p:cNvGraphicFramePr>
            <a:graphicFrameLocks noGrp="1"/>
          </p:cNvGraphicFramePr>
          <p:nvPr>
            <p:extLst>
              <p:ext uri="{D42A27DB-BD31-4B8C-83A1-F6EECF244321}">
                <p14:modId xmlns:p14="http://schemas.microsoft.com/office/powerpoint/2010/main" val="1742749502"/>
              </p:ext>
            </p:extLst>
          </p:nvPr>
        </p:nvGraphicFramePr>
        <p:xfrm>
          <a:off x="5982057" y="3659418"/>
          <a:ext cx="5779645" cy="2001520"/>
        </p:xfrm>
        <a:graphic>
          <a:graphicData uri="http://schemas.openxmlformats.org/drawingml/2006/table">
            <a:tbl>
              <a:tblPr firstRow="1" bandRow="1">
                <a:tableStyleId>{5C22544A-7EE6-4342-B048-85BDC9FD1C3A}</a:tableStyleId>
              </a:tblPr>
              <a:tblGrid>
                <a:gridCol w="1621951">
                  <a:extLst>
                    <a:ext uri="{9D8B030D-6E8A-4147-A177-3AD203B41FA5}">
                      <a16:colId xmlns:a16="http://schemas.microsoft.com/office/drawing/2014/main" val="2579139097"/>
                    </a:ext>
                  </a:extLst>
                </a:gridCol>
                <a:gridCol w="1621951">
                  <a:extLst>
                    <a:ext uri="{9D8B030D-6E8A-4147-A177-3AD203B41FA5}">
                      <a16:colId xmlns:a16="http://schemas.microsoft.com/office/drawing/2014/main" val="952137491"/>
                    </a:ext>
                  </a:extLst>
                </a:gridCol>
                <a:gridCol w="2535743">
                  <a:extLst>
                    <a:ext uri="{9D8B030D-6E8A-4147-A177-3AD203B41FA5}">
                      <a16:colId xmlns:a16="http://schemas.microsoft.com/office/drawing/2014/main" val="840654057"/>
                    </a:ext>
                  </a:extLst>
                </a:gridCol>
              </a:tblGrid>
              <a:tr h="370840">
                <a:tc>
                  <a:txBody>
                    <a:bodyPr/>
                    <a:lstStyle/>
                    <a:p>
                      <a:pPr algn="ctr"/>
                      <a:r>
                        <a:rPr lang="he-IL" sz="1400" dirty="0"/>
                        <a:t>ערכים</a:t>
                      </a:r>
                    </a:p>
                    <a:p>
                      <a:pPr algn="ctr"/>
                      <a:r>
                        <a:rPr lang="he-IL" sz="1400" dirty="0"/>
                        <a:t>מייצגים</a:t>
                      </a:r>
                      <a:endParaRPr lang="en-US" sz="1400" dirty="0"/>
                    </a:p>
                  </a:txBody>
                  <a:tcPr/>
                </a:tc>
                <a:tc>
                  <a:txBody>
                    <a:bodyPr/>
                    <a:lstStyle/>
                    <a:p>
                      <a:pPr algn="ctr"/>
                      <a:r>
                        <a:rPr lang="he-IL" sz="1400" b="1" i="0" u="none" strike="noStrike" kern="1200" baseline="0" dirty="0">
                          <a:solidFill>
                            <a:schemeClr val="lt1"/>
                          </a:solidFill>
                          <a:latin typeface="+mn-lt"/>
                          <a:ea typeface="+mn-ea"/>
                          <a:cs typeface="+mn-cs"/>
                        </a:rPr>
                        <a:t>תגובת מערכת</a:t>
                      </a:r>
                      <a:endParaRPr lang="en-US" sz="1400" dirty="0"/>
                    </a:p>
                  </a:txBody>
                  <a:tcPr/>
                </a:tc>
                <a:tc>
                  <a:txBody>
                    <a:bodyPr/>
                    <a:lstStyle/>
                    <a:p>
                      <a:pPr algn="r"/>
                      <a:endParaRPr lang="en-US" sz="1400" dirty="0"/>
                    </a:p>
                  </a:txBody>
                  <a:tcPr/>
                </a:tc>
                <a:extLst>
                  <a:ext uri="{0D108BD9-81ED-4DB2-BD59-A6C34878D82A}">
                    <a16:rowId xmlns:a16="http://schemas.microsoft.com/office/drawing/2014/main" val="1459874825"/>
                  </a:ext>
                </a:extLst>
              </a:tr>
              <a:tr h="370840">
                <a:tc>
                  <a:txBody>
                    <a:bodyPr/>
                    <a:lstStyle/>
                    <a:p>
                      <a:pPr algn="ctr"/>
                      <a:r>
                        <a:rPr lang="he-IL" sz="1400" dirty="0"/>
                        <a:t>327, 500</a:t>
                      </a:r>
                      <a:endParaRPr lang="en-US" sz="1400" dirty="0"/>
                    </a:p>
                  </a:txBody>
                  <a:tcPr/>
                </a:tc>
                <a:tc>
                  <a:txBody>
                    <a:bodyPr/>
                    <a:lstStyle/>
                    <a:p>
                      <a:pPr algn="ctr"/>
                      <a:r>
                        <a:rPr lang="he-IL" sz="1400" b="0" i="0" u="none" strike="noStrike" kern="1200" baseline="0" dirty="0">
                          <a:solidFill>
                            <a:schemeClr val="dk1"/>
                          </a:solidFill>
                          <a:latin typeface="+mn-lt"/>
                          <a:ea typeface="+mn-ea"/>
                          <a:cs typeface="+mn-cs"/>
                        </a:rPr>
                        <a:t>הצגת פרטי לקוח</a:t>
                      </a:r>
                      <a:endParaRPr lang="en-US" sz="1400" dirty="0"/>
                    </a:p>
                  </a:txBody>
                  <a:tcPr/>
                </a:tc>
                <a:tc>
                  <a:txBody>
                    <a:bodyPr/>
                    <a:lstStyle/>
                    <a:p>
                      <a:pPr algn="r" rtl="1"/>
                      <a:r>
                        <a:rPr lang="he-IL" sz="1400" dirty="0"/>
                        <a:t>קבוצה 1: 0-999</a:t>
                      </a:r>
                      <a:endParaRPr lang="en-US" sz="1400" dirty="0"/>
                    </a:p>
                  </a:txBody>
                  <a:tcPr/>
                </a:tc>
                <a:extLst>
                  <a:ext uri="{0D108BD9-81ED-4DB2-BD59-A6C34878D82A}">
                    <a16:rowId xmlns:a16="http://schemas.microsoft.com/office/drawing/2014/main" val="507170334"/>
                  </a:ext>
                </a:extLst>
              </a:tr>
              <a:tr h="370840">
                <a:tc>
                  <a:txBody>
                    <a:bodyPr/>
                    <a:lstStyle/>
                    <a:p>
                      <a:pPr algn="ctr" rtl="1"/>
                      <a:r>
                        <a:rPr lang="he-IL" sz="1400" dirty="0"/>
                        <a:t>3475-, 100-</a:t>
                      </a:r>
                      <a:endParaRPr lang="en-US" sz="1400" dirty="0"/>
                    </a:p>
                  </a:txBody>
                  <a:tcPr/>
                </a:tc>
                <a:tc>
                  <a:txBody>
                    <a:bodyPr/>
                    <a:lstStyle/>
                    <a:p>
                      <a:pPr algn="ctr"/>
                      <a:r>
                        <a:rPr lang="he-IL" sz="1400" b="0" i="0" u="none" strike="noStrike" kern="1200" baseline="0" dirty="0">
                          <a:solidFill>
                            <a:schemeClr val="dk1"/>
                          </a:solidFill>
                          <a:latin typeface="+mn-lt"/>
                          <a:ea typeface="+mn-ea"/>
                          <a:cs typeface="+mn-cs"/>
                        </a:rPr>
                        <a:t>הודעת שגיאה</a:t>
                      </a:r>
                      <a:endParaRPr lang="en-US" sz="1400" dirty="0"/>
                    </a:p>
                  </a:txBody>
                  <a:tcPr/>
                </a:tc>
                <a:tc>
                  <a:txBody>
                    <a:bodyPr/>
                    <a:lstStyle/>
                    <a:p>
                      <a:pPr algn="r"/>
                      <a:r>
                        <a:rPr lang="he-IL" sz="1400" dirty="0"/>
                        <a:t>קבוצה 2: מתחת ל-0</a:t>
                      </a:r>
                      <a:endParaRPr lang="en-US" sz="1400" dirty="0"/>
                    </a:p>
                  </a:txBody>
                  <a:tcPr/>
                </a:tc>
                <a:extLst>
                  <a:ext uri="{0D108BD9-81ED-4DB2-BD59-A6C34878D82A}">
                    <a16:rowId xmlns:a16="http://schemas.microsoft.com/office/drawing/2014/main" val="3354551521"/>
                  </a:ext>
                </a:extLst>
              </a:tr>
              <a:tr h="370840">
                <a:tc>
                  <a:txBody>
                    <a:bodyPr/>
                    <a:lstStyle/>
                    <a:p>
                      <a:pPr algn="ctr"/>
                      <a:r>
                        <a:rPr lang="he-IL" sz="1400" dirty="0"/>
                        <a:t>25000, 2006</a:t>
                      </a:r>
                      <a:endParaRPr lang="en-US" sz="1400" dirty="0"/>
                    </a:p>
                  </a:txBody>
                  <a:tcPr/>
                </a:tc>
                <a:tc>
                  <a:txBody>
                    <a:bodyPr/>
                    <a:lstStyle/>
                    <a:p>
                      <a:pPr algn="ctr"/>
                      <a:r>
                        <a:rPr lang="he-IL" sz="1400" b="0" i="0" u="none" strike="noStrike" kern="1200" baseline="0" dirty="0">
                          <a:solidFill>
                            <a:schemeClr val="dk1"/>
                          </a:solidFill>
                          <a:latin typeface="+mn-lt"/>
                          <a:ea typeface="+mn-ea"/>
                          <a:cs typeface="+mn-cs"/>
                        </a:rPr>
                        <a:t>הודעת שגיאה</a:t>
                      </a:r>
                      <a:endParaRPr lang="en-US" sz="14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he-IL" sz="1400" dirty="0"/>
                        <a:t>קבוצה 3: מעל 999</a:t>
                      </a:r>
                      <a:endParaRPr lang="en-US" sz="1400" dirty="0"/>
                    </a:p>
                  </a:txBody>
                  <a:tcPr/>
                </a:tc>
                <a:extLst>
                  <a:ext uri="{0D108BD9-81ED-4DB2-BD59-A6C34878D82A}">
                    <a16:rowId xmlns:a16="http://schemas.microsoft.com/office/drawing/2014/main" val="4064291613"/>
                  </a:ext>
                </a:extLst>
              </a:tr>
              <a:tr h="370840">
                <a:tc>
                  <a:txBody>
                    <a:bodyPr/>
                    <a:lstStyle/>
                    <a:p>
                      <a:pPr algn="ctr"/>
                      <a:r>
                        <a:rPr lang="he-IL" sz="1400" dirty="0" err="1"/>
                        <a:t>אבג</a:t>
                      </a:r>
                      <a:r>
                        <a:rPr lang="he-IL" sz="1400" dirty="0"/>
                        <a:t> </a:t>
                      </a:r>
                      <a:r>
                        <a:rPr lang="en-US" sz="1400" dirty="0"/>
                        <a:t>, def</a:t>
                      </a:r>
                    </a:p>
                  </a:txBody>
                  <a:tcPr/>
                </a:tc>
                <a:tc>
                  <a:txBody>
                    <a:bodyPr/>
                    <a:lstStyle/>
                    <a:p>
                      <a:pPr algn="ctr"/>
                      <a:r>
                        <a:rPr lang="he-IL" sz="1400" b="0" i="0" u="none" strike="noStrike" kern="1200" baseline="0" dirty="0">
                          <a:solidFill>
                            <a:schemeClr val="dk1"/>
                          </a:solidFill>
                          <a:latin typeface="+mn-lt"/>
                          <a:ea typeface="+mn-ea"/>
                          <a:cs typeface="+mn-cs"/>
                        </a:rPr>
                        <a:t>הודעת שגיאה</a:t>
                      </a:r>
                      <a:endParaRPr lang="en-US" sz="14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he-IL" sz="1400" dirty="0"/>
                        <a:t>קבוצה 4: טקסט</a:t>
                      </a:r>
                      <a:endParaRPr lang="en-US" sz="1400" dirty="0"/>
                    </a:p>
                  </a:txBody>
                  <a:tcPr/>
                </a:tc>
                <a:extLst>
                  <a:ext uri="{0D108BD9-81ED-4DB2-BD59-A6C34878D82A}">
                    <a16:rowId xmlns:a16="http://schemas.microsoft.com/office/drawing/2014/main" val="485671332"/>
                  </a:ext>
                </a:extLst>
              </a:tr>
            </a:tbl>
          </a:graphicData>
        </a:graphic>
      </p:graphicFrame>
    </p:spTree>
    <p:extLst>
      <p:ext uri="{BB962C8B-B14F-4D97-AF65-F5344CB8AC3E}">
        <p14:creationId xmlns:p14="http://schemas.microsoft.com/office/powerpoint/2010/main" val="2657043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ניתוח ערכי קצה (</a:t>
            </a:r>
            <a:r>
              <a:rPr lang="en-US" sz="1200" b="1" dirty="0">
                <a:latin typeface="Arial" panose="020B0604020202020204" pitchFamily="34" charset="0"/>
                <a:cs typeface="Arial" panose="020B0604020202020204" pitchFamily="34" charset="0"/>
              </a:rPr>
              <a:t>Boundary Value Analysis</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ניתוח ערכי קצה הנה טכניקה משלימה לטכניקת חלוקה לקבוצות שקילות. ניתוח ערכי קצה מבוסס על</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לקחי נ</a:t>
            </a:r>
            <a:r>
              <a:rPr lang="en-US" sz="1200" dirty="0">
                <a:latin typeface="Arial" panose="020B0604020202020204" pitchFamily="34" charset="0"/>
                <a:cs typeface="Arial" panose="020B0604020202020204" pitchFamily="34" charset="0"/>
              </a:rPr>
              <a:t>h</a:t>
            </a:r>
            <a:r>
              <a:rPr lang="he-IL" sz="1200" dirty="0">
                <a:latin typeface="Arial" panose="020B0604020202020204" pitchFamily="34" charset="0"/>
                <a:cs typeface="Arial" panose="020B0604020202020204" pitchFamily="34" charset="0"/>
              </a:rPr>
              <a:t>סיון שמראים כי מרבית התקלות מתגלות בגבולות של קבוצות השקילות: סביר יותר למצוא תקלות</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ע"י בחירת ערכי הקצה של קבוצות השקילות כערכים מייצגים.</a:t>
            </a:r>
          </a:p>
          <a:p>
            <a:pPr algn="r" rtl="1">
              <a:lnSpc>
                <a:spcPct val="150000"/>
              </a:lnSpc>
            </a:pPr>
            <a:r>
              <a:rPr lang="he-IL" sz="1200" dirty="0">
                <a:latin typeface="Arial" panose="020B0604020202020204" pitchFamily="34" charset="0"/>
                <a:cs typeface="Arial" panose="020B0604020202020204" pitchFamily="34" charset="0"/>
              </a:rPr>
              <a:t>הטכניקה מתמקדת בבחינת התנהגות המערכת בנקודות גבול, כאשר המקרים הולידים הם אותם הערכים</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המקיימים את התנאי. קרי נקודת הגבול עצמה או טווח הערכים כולל הגבולות. המקרים הלא ולידיים הם כל אותם המקרים שאינם מקיימים את התנאי קרי כל מה שמעל או מתחת לנקודת הגבול או לטווח הנקודות.</a:t>
            </a:r>
          </a:p>
          <a:p>
            <a:pPr algn="r" rtl="1">
              <a:lnSpc>
                <a:spcPct val="150000"/>
              </a:lnSpc>
            </a:pPr>
            <a:r>
              <a:rPr lang="he-IL" sz="1200" dirty="0">
                <a:latin typeface="Arial" panose="020B0604020202020204" pitchFamily="34" charset="0"/>
                <a:cs typeface="Arial" panose="020B0604020202020204" pitchFamily="34" charset="0"/>
              </a:rPr>
              <a:t>בפועל, </a:t>
            </a:r>
            <a:r>
              <a:rPr lang="he-IL" sz="1200" b="1" dirty="0">
                <a:latin typeface="Arial" panose="020B0604020202020204" pitchFamily="34" charset="0"/>
                <a:cs typeface="Arial" panose="020B0604020202020204" pitchFamily="34" charset="0"/>
              </a:rPr>
              <a:t>תמיד נשתמש בטכניקת קבוצות שקילות יחד עם טכניקת ערכי קצה</a:t>
            </a:r>
            <a:r>
              <a:rPr lang="he-IL" sz="1200" dirty="0">
                <a:latin typeface="Arial" panose="020B0604020202020204" pitchFamily="34" charset="0"/>
                <a:cs typeface="Arial" panose="020B0604020202020204" pitchFamily="34" charset="0"/>
              </a:rPr>
              <a:t>.</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052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דוגמא (המשך דוגמא מהסעיף הקודם):</a:t>
            </a:r>
          </a:p>
          <a:p>
            <a:pPr algn="r" rtl="1">
              <a:lnSpc>
                <a:spcPct val="150000"/>
              </a:lnSpc>
            </a:pPr>
            <a:r>
              <a:rPr lang="he-IL" sz="1200" dirty="0">
                <a:latin typeface="Arial" panose="020B0604020202020204" pitchFamily="34" charset="0"/>
                <a:cs typeface="Arial" panose="020B0604020202020204" pitchFamily="34" charset="0"/>
              </a:rPr>
              <a:t>בחירת ערכי קצה כערכים מייצגים</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000" dirty="0">
                <a:latin typeface="Arial" panose="020B0604020202020204" pitchFamily="34" charset="0"/>
                <a:cs typeface="Arial" panose="020B0604020202020204" pitchFamily="34" charset="0"/>
              </a:rPr>
              <a:t>גבולות קבוצה 1: 0 ו-999.</a:t>
            </a:r>
          </a:p>
          <a:p>
            <a:pPr algn="r" rtl="1">
              <a:lnSpc>
                <a:spcPct val="150000"/>
              </a:lnSpc>
            </a:pPr>
            <a:r>
              <a:rPr lang="he-IL" sz="1000" dirty="0">
                <a:latin typeface="Arial" panose="020B0604020202020204" pitchFamily="34" charset="0"/>
                <a:cs typeface="Arial" panose="020B0604020202020204" pitchFamily="34" charset="0"/>
              </a:rPr>
              <a:t>גבולות קבוצה 2: מאחר וניתן להזין בשדה מספרים שלמים בלבד, הגבול העליון הוא 0-1=1-. לקבוצה זו אין גבול תחתון.</a:t>
            </a:r>
          </a:p>
          <a:p>
            <a:pPr algn="r" rtl="1">
              <a:lnSpc>
                <a:spcPct val="150000"/>
              </a:lnSpc>
            </a:pPr>
            <a:r>
              <a:rPr lang="he-IL" sz="1000" dirty="0">
                <a:latin typeface="Arial" panose="020B0604020202020204" pitchFamily="34" charset="0"/>
                <a:cs typeface="Arial" panose="020B0604020202020204" pitchFamily="34" charset="0"/>
              </a:rPr>
              <a:t>גבולות קבוצה 3: מאחר וניתן להזין בשדה מספרים שלמים בלבד, הגבול התחתון הוא </a:t>
            </a:r>
            <a:r>
              <a:rPr lang="he-IL" sz="1000">
                <a:latin typeface="Arial" panose="020B0604020202020204" pitchFamily="34" charset="0"/>
                <a:cs typeface="Arial" panose="020B0604020202020204" pitchFamily="34" charset="0"/>
              </a:rPr>
              <a:t>999+1=1000 לקבוצה זו אין גבול עליון.</a:t>
            </a:r>
            <a:endParaRPr lang="he-IL" sz="10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52215E25-E950-0796-8842-B56CFCA8C45A}"/>
              </a:ext>
            </a:extLst>
          </p:cNvPr>
          <p:cNvGraphicFramePr>
            <a:graphicFrameLocks noGrp="1"/>
          </p:cNvGraphicFramePr>
          <p:nvPr>
            <p:extLst>
              <p:ext uri="{D42A27DB-BD31-4B8C-83A1-F6EECF244321}">
                <p14:modId xmlns:p14="http://schemas.microsoft.com/office/powerpoint/2010/main" val="3183007129"/>
              </p:ext>
            </p:extLst>
          </p:nvPr>
        </p:nvGraphicFramePr>
        <p:xfrm>
          <a:off x="5982057" y="3275175"/>
          <a:ext cx="5779645" cy="1112520"/>
        </p:xfrm>
        <a:graphic>
          <a:graphicData uri="http://schemas.openxmlformats.org/drawingml/2006/table">
            <a:tbl>
              <a:tblPr firstRow="1" bandRow="1">
                <a:tableStyleId>{5C22544A-7EE6-4342-B048-85BDC9FD1C3A}</a:tableStyleId>
              </a:tblPr>
              <a:tblGrid>
                <a:gridCol w="1621951">
                  <a:extLst>
                    <a:ext uri="{9D8B030D-6E8A-4147-A177-3AD203B41FA5}">
                      <a16:colId xmlns:a16="http://schemas.microsoft.com/office/drawing/2014/main" val="2579139097"/>
                    </a:ext>
                  </a:extLst>
                </a:gridCol>
                <a:gridCol w="1621951">
                  <a:extLst>
                    <a:ext uri="{9D8B030D-6E8A-4147-A177-3AD203B41FA5}">
                      <a16:colId xmlns:a16="http://schemas.microsoft.com/office/drawing/2014/main" val="952137491"/>
                    </a:ext>
                  </a:extLst>
                </a:gridCol>
                <a:gridCol w="2535743">
                  <a:extLst>
                    <a:ext uri="{9D8B030D-6E8A-4147-A177-3AD203B41FA5}">
                      <a16:colId xmlns:a16="http://schemas.microsoft.com/office/drawing/2014/main" val="840654057"/>
                    </a:ext>
                  </a:extLst>
                </a:gridCol>
              </a:tblGrid>
              <a:tr h="370840">
                <a:tc>
                  <a:txBody>
                    <a:bodyPr/>
                    <a:lstStyle/>
                    <a:p>
                      <a:pPr algn="ctr"/>
                      <a:r>
                        <a:rPr lang="he-IL" sz="1400" dirty="0"/>
                        <a:t>0</a:t>
                      </a:r>
                      <a:endParaRPr lang="en-US" sz="1400" dirty="0"/>
                    </a:p>
                  </a:txBody>
                  <a:tcPr/>
                </a:tc>
                <a:tc>
                  <a:txBody>
                    <a:bodyPr/>
                    <a:lstStyle/>
                    <a:p>
                      <a:pPr algn="ctr"/>
                      <a:r>
                        <a:rPr lang="he-IL" sz="1400" b="1" i="0" u="none" strike="noStrike" kern="1200" baseline="0" dirty="0">
                          <a:solidFill>
                            <a:schemeClr val="lt1"/>
                          </a:solidFill>
                          <a:latin typeface="+mn-lt"/>
                          <a:ea typeface="+mn-ea"/>
                          <a:cs typeface="+mn-cs"/>
                        </a:rPr>
                        <a:t>999</a:t>
                      </a:r>
                      <a:endParaRPr lang="en-US" sz="1400" dirty="0"/>
                    </a:p>
                  </a:txBody>
                  <a:tcPr/>
                </a:tc>
                <a:tc>
                  <a:txBody>
                    <a:bodyPr/>
                    <a:lstStyle/>
                    <a:p>
                      <a:pPr algn="r"/>
                      <a:endParaRPr lang="en-US" sz="1400" dirty="0"/>
                    </a:p>
                  </a:txBody>
                  <a:tcPr/>
                </a:tc>
                <a:extLst>
                  <a:ext uri="{0D108BD9-81ED-4DB2-BD59-A6C34878D82A}">
                    <a16:rowId xmlns:a16="http://schemas.microsoft.com/office/drawing/2014/main" val="1459874825"/>
                  </a:ext>
                </a:extLst>
              </a:tr>
              <a:tr h="370840">
                <a:tc>
                  <a:txBody>
                    <a:bodyPr/>
                    <a:lstStyle/>
                    <a:p>
                      <a:pPr algn="ctr"/>
                      <a:r>
                        <a:rPr lang="he-IL" sz="1400" dirty="0"/>
                        <a:t>הודעת שגיאה</a:t>
                      </a:r>
                      <a:endParaRPr lang="en-US" sz="1400" dirty="0"/>
                    </a:p>
                  </a:txBody>
                  <a:tcPr/>
                </a:tc>
                <a:tc>
                  <a:txBody>
                    <a:bodyPr/>
                    <a:lstStyle/>
                    <a:p>
                      <a:pPr algn="ctr"/>
                      <a:r>
                        <a:rPr lang="he-IL" sz="1400" b="0" i="0" u="none" strike="noStrike" kern="1200" baseline="0" dirty="0">
                          <a:solidFill>
                            <a:schemeClr val="dk1"/>
                          </a:solidFill>
                          <a:latin typeface="+mn-lt"/>
                          <a:ea typeface="+mn-ea"/>
                          <a:cs typeface="+mn-cs"/>
                        </a:rPr>
                        <a:t>הצגת פרטי לקוח</a:t>
                      </a:r>
                      <a:endParaRPr lang="en-US" sz="1400" dirty="0"/>
                    </a:p>
                  </a:txBody>
                  <a:tcPr/>
                </a:tc>
                <a:tc>
                  <a:txBody>
                    <a:bodyPr/>
                    <a:lstStyle/>
                    <a:p>
                      <a:pPr algn="ctr" rtl="1"/>
                      <a:r>
                        <a:rPr lang="he-IL" sz="1400" dirty="0"/>
                        <a:t>הודעת שגיאה</a:t>
                      </a:r>
                      <a:endParaRPr lang="en-US" sz="1400" dirty="0"/>
                    </a:p>
                  </a:txBody>
                  <a:tcPr/>
                </a:tc>
                <a:extLst>
                  <a:ext uri="{0D108BD9-81ED-4DB2-BD59-A6C34878D82A}">
                    <a16:rowId xmlns:a16="http://schemas.microsoft.com/office/drawing/2014/main" val="5071703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dirty="0"/>
                        <a:t>קבוצה 2</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dirty="0"/>
                        <a:t>קבוצה 1</a:t>
                      </a:r>
                      <a:endParaRPr lang="en-US" sz="1400" dirty="0"/>
                    </a:p>
                  </a:txBody>
                  <a:tcPr/>
                </a:tc>
                <a:tc>
                  <a:txBody>
                    <a:bodyPr/>
                    <a:lstStyle/>
                    <a:p>
                      <a:pPr algn="ctr" rtl="1"/>
                      <a:r>
                        <a:rPr lang="he-IL" sz="1400" dirty="0"/>
                        <a:t>קבוצה 3</a:t>
                      </a:r>
                      <a:endParaRPr lang="en-US" sz="1400" dirty="0"/>
                    </a:p>
                  </a:txBody>
                  <a:tcPr/>
                </a:tc>
                <a:extLst>
                  <a:ext uri="{0D108BD9-81ED-4DB2-BD59-A6C34878D82A}">
                    <a16:rowId xmlns:a16="http://schemas.microsoft.com/office/drawing/2014/main" val="205048905"/>
                  </a:ext>
                </a:extLst>
              </a:tr>
            </a:tbl>
          </a:graphicData>
        </a:graphic>
      </p:graphicFrame>
    </p:spTree>
    <p:extLst>
      <p:ext uri="{BB962C8B-B14F-4D97-AF65-F5344CB8AC3E}">
        <p14:creationId xmlns:p14="http://schemas.microsoft.com/office/powerpoint/2010/main" val="2463074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הבדיקה </a:t>
            </a:r>
          </a:p>
          <a:p>
            <a:pPr algn="r" rtl="1">
              <a:lnSpc>
                <a:spcPct val="150000"/>
              </a:lnSpc>
            </a:pPr>
            <a:r>
              <a:rPr lang="he-IL" sz="1200" b="1" dirty="0">
                <a:latin typeface="Arial" panose="020B0604020202020204" pitchFamily="34" charset="0"/>
                <a:cs typeface="Arial" panose="020B0604020202020204" pitchFamily="34" charset="0"/>
              </a:rPr>
              <a:t>בבחירת קטגוריית הבדיקה אנו מושפעים ממספר גורמים:</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תקנים וחקיקות</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אילוצי זמן ותקציב</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דרישות חוזיות</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רמות וסוגי הסיכון</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כלים זמינים</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שימוש קודם בטכניקות הבדיקה</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סוגי הפגמים הצפויים במערכת</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760433" y="3172631"/>
            <a:ext cx="2536145" cy="190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24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הבדיקה </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רמת מורכבות המערכת</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מודל הפיתוח</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מטרות הבדיקה</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סוג המערכת הנבדקת</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רמת הידע ומהינות הבודקים</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זמינות מקורות המידע המתועד</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שימוש צפוי בתוכנה</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760433" y="3172631"/>
            <a:ext cx="2536145" cy="190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396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טכניקות הבדיקה </a:t>
            </a:r>
          </a:p>
          <a:p>
            <a:pPr algn="r" rtl="1">
              <a:lnSpc>
                <a:spcPct val="150000"/>
              </a:lnSpc>
            </a:pPr>
            <a:r>
              <a:rPr lang="he-IL" sz="1400" b="1" dirty="0">
                <a:latin typeface="Arial" panose="020B0604020202020204" pitchFamily="34" charset="0"/>
                <a:cs typeface="Arial" panose="020B0604020202020204" pitchFamily="34" charset="0"/>
              </a:rPr>
              <a:t>שאלות שכדאי לשאול כאשר באים להחליט על טכניקת עיצוב הבדיקות:</a:t>
            </a:r>
          </a:p>
          <a:p>
            <a:pPr algn="r" rtl="1">
              <a:lnSpc>
                <a:spcPct val="150000"/>
              </a:lnSpc>
            </a:pPr>
            <a:r>
              <a:rPr lang="he-IL" sz="1400" dirty="0">
                <a:latin typeface="Arial" panose="020B0604020202020204" pitchFamily="34" charset="0"/>
                <a:cs typeface="Arial" panose="020B0604020202020204" pitchFamily="34" charset="0"/>
              </a:rPr>
              <a:t>1. כמה זמן עומד לרשותי?</a:t>
            </a:r>
          </a:p>
          <a:p>
            <a:pPr algn="r" rtl="1">
              <a:lnSpc>
                <a:spcPct val="150000"/>
              </a:lnSpc>
            </a:pPr>
            <a:r>
              <a:rPr lang="he-IL" sz="1400" dirty="0">
                <a:latin typeface="Arial" panose="020B0604020202020204" pitchFamily="34" charset="0"/>
                <a:cs typeface="Arial" panose="020B0604020202020204" pitchFamily="34" charset="0"/>
              </a:rPr>
              <a:t>2. האם התיעוד שיש לי מספיק?</a:t>
            </a:r>
          </a:p>
          <a:p>
            <a:pPr algn="r" rtl="1">
              <a:lnSpc>
                <a:spcPct val="150000"/>
              </a:lnSpc>
            </a:pPr>
            <a:r>
              <a:rPr lang="he-IL" sz="1400" dirty="0">
                <a:latin typeface="Arial" panose="020B0604020202020204" pitchFamily="34" charset="0"/>
                <a:cs typeface="Arial" panose="020B0604020202020204" pitchFamily="34" charset="0"/>
              </a:rPr>
              <a:t>3. מה הם המשתנים (תנאים) המשפיעים על התוצאה הסופית? כמה משתנים קיימים?</a:t>
            </a:r>
          </a:p>
          <a:p>
            <a:pPr algn="r" rtl="1">
              <a:lnSpc>
                <a:spcPct val="150000"/>
              </a:lnSpc>
            </a:pPr>
            <a:r>
              <a:rPr lang="he-IL" sz="1400" dirty="0">
                <a:latin typeface="Arial" panose="020B0604020202020204" pitchFamily="34" charset="0"/>
                <a:cs typeface="Arial" panose="020B0604020202020204" pitchFamily="34" charset="0"/>
              </a:rPr>
              <a:t>4. האם המשתנים הללו הם בדידים (שמות) או טווחים? אם מדובר בטווח ערכים - כדאי לשלב בדיקת ערכי גבול.</a:t>
            </a:r>
          </a:p>
          <a:p>
            <a:pPr algn="r" rtl="1">
              <a:lnSpc>
                <a:spcPct val="150000"/>
              </a:lnSpc>
            </a:pPr>
            <a:r>
              <a:rPr lang="he-IL" sz="1400" dirty="0">
                <a:latin typeface="Arial" panose="020B0604020202020204" pitchFamily="34" charset="0"/>
                <a:cs typeface="Arial" panose="020B0604020202020204" pitchFamily="34" charset="0"/>
              </a:rPr>
              <a:t>5. האם קיימת תלות בין המשתנים? במידה וכן כדאי לשקול בדיקות טבלת החלטה.</a:t>
            </a:r>
          </a:p>
          <a:p>
            <a:pPr algn="r" rtl="1">
              <a:lnSpc>
                <a:spcPct val="150000"/>
              </a:lnSpc>
            </a:pPr>
            <a:r>
              <a:rPr lang="he-IL" sz="1400" dirty="0">
                <a:latin typeface="Arial" panose="020B0604020202020204" pitchFamily="34" charset="0"/>
                <a:cs typeface="Arial" panose="020B0604020202020204" pitchFamily="34" charset="0"/>
              </a:rPr>
              <a:t>6. האם קיימת דרישת תקן או דרישה בחוזה מול הלקוח לכיסוי מסוים?</a:t>
            </a:r>
          </a:p>
          <a:p>
            <a:pPr algn="r" rtl="1">
              <a:lnSpc>
                <a:spcPct val="150000"/>
              </a:lnSpc>
            </a:pPr>
            <a:r>
              <a:rPr lang="he-IL" sz="1400" dirty="0">
                <a:latin typeface="Arial" panose="020B0604020202020204" pitchFamily="34" charset="0"/>
                <a:cs typeface="Arial" panose="020B0604020202020204" pitchFamily="34" charset="0"/>
              </a:rPr>
              <a:t>7. מה הם הסיכונים בפרויקט? אלו רכיבים נמצאים בסיכון גבוה? נמוך?</a:t>
            </a:r>
          </a:p>
          <a:p>
            <a:pPr algn="r" rtl="1">
              <a:lnSpc>
                <a:spcPct val="150000"/>
              </a:lnSpc>
            </a:pPr>
            <a:r>
              <a:rPr lang="he-IL" sz="1400" dirty="0">
                <a:latin typeface="Arial" panose="020B0604020202020204" pitchFamily="34" charset="0"/>
                <a:cs typeface="Arial" panose="020B0604020202020204" pitchFamily="34" charset="0"/>
              </a:rPr>
              <a:t>8. מה מידת הידע ומיומנות של הבודקים? האם קיים ידע קודם לגבי המערכת או מערכות דומות שניתן לנצל?</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777804" y="3172631"/>
            <a:ext cx="2501402" cy="190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479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הבדיקה </a:t>
            </a:r>
          </a:p>
          <a:p>
            <a:pPr algn="r" rtl="1">
              <a:lnSpc>
                <a:spcPct val="150000"/>
              </a:lnSpc>
            </a:pPr>
            <a:r>
              <a:rPr lang="he-IL" sz="1400" dirty="0">
                <a:latin typeface="Arial" panose="020B0604020202020204" pitchFamily="34" charset="0"/>
                <a:cs typeface="Arial" panose="020B0604020202020204" pitchFamily="34" charset="0"/>
              </a:rPr>
              <a:t>הרעיון המרכזי לשימוש בטכניקות בדיקה הוא להפחית את מספר התסריטים הכולל.</a:t>
            </a:r>
          </a:p>
          <a:p>
            <a:pPr algn="r" rtl="1">
              <a:lnSpc>
                <a:spcPct val="150000"/>
              </a:lnSpc>
            </a:pPr>
            <a:r>
              <a:rPr lang="he-IL" sz="1400" dirty="0">
                <a:latin typeface="Arial" panose="020B0604020202020204" pitchFamily="34" charset="0"/>
                <a:cs typeface="Arial" panose="020B0604020202020204" pitchFamily="34" charset="0"/>
              </a:rPr>
              <a:t>בעזרת שיטת/טכניקת בדיקות טובה נוכל לאתר את מצבי ומקרי הבדיקה שבעזרתם נוכל</a:t>
            </a:r>
            <a:r>
              <a:rPr lang="ru-RU" sz="1400" dirty="0">
                <a:latin typeface="Arial" panose="020B0604020202020204" pitchFamily="34" charset="0"/>
                <a:cs typeface="Arial" panose="020B0604020202020204" pitchFamily="34" charset="0"/>
              </a:rPr>
              <a:t> </a:t>
            </a:r>
            <a:r>
              <a:rPr lang="he-IL" sz="1400" dirty="0">
                <a:latin typeface="Arial" panose="020B0604020202020204" pitchFamily="34" charset="0"/>
                <a:cs typeface="Arial" panose="020B0604020202020204" pitchFamily="34" charset="0"/>
              </a:rPr>
              <a:t>לבדוק ביעילות</a:t>
            </a:r>
            <a:r>
              <a:rPr lang="ru-RU" sz="1400" dirty="0">
                <a:latin typeface="Arial" panose="020B0604020202020204" pitchFamily="34" charset="0"/>
                <a:cs typeface="Arial" panose="020B0604020202020204" pitchFamily="34" charset="0"/>
              </a:rPr>
              <a:t> </a:t>
            </a:r>
            <a:r>
              <a:rPr lang="he-IL" sz="1400" dirty="0">
                <a:latin typeface="Arial" panose="020B0604020202020204" pitchFamily="34" charset="0"/>
                <a:cs typeface="Arial" panose="020B0604020202020204" pitchFamily="34" charset="0"/>
              </a:rPr>
              <a:t>את המערכת/הרכיב הנבדק.</a:t>
            </a:r>
          </a:p>
          <a:p>
            <a:pPr algn="r" rtl="1">
              <a:lnSpc>
                <a:spcPct val="150000"/>
              </a:lnSpc>
            </a:pPr>
            <a:r>
              <a:rPr lang="he-IL" sz="1400" b="1" dirty="0">
                <a:latin typeface="Arial" panose="020B0604020202020204" pitchFamily="34" charset="0"/>
                <a:cs typeface="Arial" panose="020B0604020202020204" pitchFamily="34" charset="0"/>
              </a:rPr>
              <a:t>טכניקות הבדיקה מחולקות לשלוש קטגוריות עיקריות</a:t>
            </a:r>
            <a:r>
              <a:rPr lang="he-IL" sz="1400" dirty="0">
                <a:latin typeface="Arial" panose="020B0604020202020204" pitchFamily="34" charset="0"/>
                <a:cs typeface="Arial" panose="020B0604020202020204" pitchFamily="34" charset="0"/>
              </a:rPr>
              <a:t>:</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טכניקות קופסה שחורה מבוססות מפרטים</a:t>
            </a:r>
            <a:endParaRPr lang="ru-RU" sz="1400"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טכניקות מבוססות ניסיון</a:t>
            </a:r>
            <a:endParaRPr lang="ru-RU" sz="1400"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טכניקות קופסה לבנה מבוססות מבנה פנימי</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393244" y="3138358"/>
            <a:ext cx="3282716" cy="198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390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הבדיקה </a:t>
            </a:r>
          </a:p>
        </p:txBody>
      </p:sp>
      <p:pic>
        <p:nvPicPr>
          <p:cNvPr id="5" name="Picture 4">
            <a:extLst>
              <a:ext uri="{FF2B5EF4-FFF2-40B4-BE49-F238E27FC236}">
                <a16:creationId xmlns:a16="http://schemas.microsoft.com/office/drawing/2014/main" id="{D176D760-E302-D4CE-A94D-BD17FD02400C}"/>
              </a:ext>
            </a:extLst>
          </p:cNvPr>
          <p:cNvPicPr>
            <a:picLocks noChangeAspect="1"/>
          </p:cNvPicPr>
          <p:nvPr/>
        </p:nvPicPr>
        <p:blipFill>
          <a:blip r:embed="rId4"/>
          <a:stretch>
            <a:fillRect/>
          </a:stretch>
        </p:blipFill>
        <p:spPr>
          <a:xfrm>
            <a:off x="2375168" y="1737940"/>
            <a:ext cx="7441664" cy="4893596"/>
          </a:xfrm>
          <a:prstGeom prst="rect">
            <a:avLst/>
          </a:prstGeom>
        </p:spPr>
      </p:pic>
    </p:spTree>
    <p:extLst>
      <p:ext uri="{BB962C8B-B14F-4D97-AF65-F5344CB8AC3E}">
        <p14:creationId xmlns:p14="http://schemas.microsoft.com/office/powerpoint/2010/main" val="1810146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הבדיקה</a:t>
            </a:r>
          </a:p>
          <a:p>
            <a:pPr algn="r" rtl="1">
              <a:lnSpc>
                <a:spcPct val="150000"/>
              </a:lnSpc>
            </a:pPr>
            <a:r>
              <a:rPr lang="he-IL" sz="1400" dirty="0">
                <a:latin typeface="Arial" panose="020B0604020202020204" pitchFamily="34" charset="0"/>
                <a:cs typeface="Arial" panose="020B0604020202020204" pitchFamily="34" charset="0"/>
              </a:rPr>
              <a:t>דוגמא: תוכנה מכילה מסך, שני שדות קלט</a:t>
            </a:r>
            <a:r>
              <a:rPr lang="en-US" sz="1400" dirty="0">
                <a:latin typeface="Arial" panose="020B0604020202020204" pitchFamily="34" charset="0"/>
                <a:cs typeface="Arial" panose="020B0604020202020204" pitchFamily="34" charset="0"/>
              </a:rPr>
              <a:t> </a:t>
            </a:r>
            <a:r>
              <a:rPr lang="he-IL" sz="1400" dirty="0">
                <a:latin typeface="Arial" panose="020B0604020202020204" pitchFamily="34" charset="0"/>
                <a:cs typeface="Arial" panose="020B0604020202020204" pitchFamily="34" charset="0"/>
              </a:rPr>
              <a:t>(</a:t>
            </a:r>
            <a:r>
              <a:rPr lang="en-US" sz="1400" dirty="0">
                <a:latin typeface="Arial" panose="020B0604020202020204" pitchFamily="34" charset="0"/>
                <a:cs typeface="Arial" panose="020B0604020202020204" pitchFamily="34" charset="0"/>
              </a:rPr>
              <a:t>a, b</a:t>
            </a:r>
            <a:r>
              <a:rPr lang="he-IL" sz="1400" dirty="0">
                <a:latin typeface="Arial" panose="020B0604020202020204" pitchFamily="34" charset="0"/>
                <a:cs typeface="Arial" panose="020B0604020202020204" pitchFamily="34" charset="0"/>
              </a:rPr>
              <a:t>) ושדה פלט. כאשר מוכנסים שני מספרים לשני שדות הקלט, ולוחצים על הכפתור, סכום שני המספרים מופיע בשדה הפלט.</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באיזה נתוני קלט תשתמשו כדי לבדוק שהתוכנה עובדת כנדרש?</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כמה מקרי בדיקה צריך להפעיל כדי להרגיש ברמת בטחון גבוהה שהתוכנה עובדת כנדרש?</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אם בדקתם מספרים שלמים, עשרוניים, שליליים, תווים שאינם מספרים, רווחים ואפילו השארתם את אחד השדות ריק האם אתם יכולים להגיד בוודאות שהתוכנה תעבוד עבור כל קלט נתונים?</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818023" y="2909551"/>
            <a:ext cx="2427005" cy="2427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252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טכניקות הבדיקה</a:t>
            </a:r>
          </a:p>
          <a:p>
            <a:pPr algn="r" rtl="1">
              <a:lnSpc>
                <a:spcPct val="150000"/>
              </a:lnSpc>
            </a:pPr>
            <a:r>
              <a:rPr lang="he-IL" sz="1500" b="1" dirty="0">
                <a:latin typeface="Arial" panose="020B0604020202020204" pitchFamily="34" charset="0"/>
                <a:cs typeface="Arial" panose="020B0604020202020204" pitchFamily="34" charset="0"/>
              </a:rPr>
              <a:t>טכניקות קופסה שחורה - מבוסס תיעוד</a:t>
            </a:r>
          </a:p>
          <a:p>
            <a:pPr algn="r" rtl="1">
              <a:lnSpc>
                <a:spcPct val="150000"/>
              </a:lnSpc>
            </a:pPr>
            <a:r>
              <a:rPr lang="he-IL" sz="1400" dirty="0">
                <a:latin typeface="Arial" panose="020B0604020202020204" pitchFamily="34" charset="0"/>
                <a:cs typeface="Arial" panose="020B0604020202020204" pitchFamily="34" charset="0"/>
              </a:rPr>
              <a:t>טכניקת בדיקות ליצירת מקרי בדיקה לפני כתיבת הקוד. בעזרת שיטות מסוג זה, מקרי הבדיקה נגזרים מבסיס הבדיקות - מסמכי המערכת, או היכרות של הבודק המפתח/המשתמש עם המערכת. הטכניקה מאוד רשמית ושיטתית והבדיקות יכולות להיות פונקציונליות או לא פונקציונליות, ואין תלות במבנה הקוד.</a:t>
            </a:r>
          </a:p>
          <a:p>
            <a:pPr algn="r" rtl="1">
              <a:lnSpc>
                <a:spcPct val="150000"/>
              </a:lnSpc>
            </a:pPr>
            <a:r>
              <a:rPr lang="he-IL" sz="1400" dirty="0">
                <a:latin typeface="Arial" panose="020B0604020202020204" pitchFamily="34" charset="0"/>
                <a:cs typeface="Arial" panose="020B0604020202020204" pitchFamily="34" charset="0"/>
              </a:rPr>
              <a:t>טכניקות הקופסה השחורה הן שיטות מובנות (מתודולוגית) בהן נעשה חישוב לכיסוי הבדיקות על בסיס סך הרכיבים הנבדקים ובכך מאפשרים תסריטי הבדיקה זיהוי פער הקיים בין דרישה ליישומה.</a:t>
            </a:r>
          </a:p>
          <a:p>
            <a:pPr algn="r" rtl="1">
              <a:lnSpc>
                <a:spcPct val="150000"/>
              </a:lnSpc>
            </a:pPr>
            <a:endParaRPr lang="he-IL" sz="1400" dirty="0">
              <a:latin typeface="Arial" panose="020B0604020202020204" pitchFamily="34" charset="0"/>
              <a:cs typeface="Arial" panose="020B0604020202020204" pitchFamily="34" charset="0"/>
            </a:endParaRPr>
          </a:p>
          <a:p>
            <a:pPr algn="r" rtl="1">
              <a:lnSpc>
                <a:spcPct val="150000"/>
              </a:lnSpc>
            </a:pPr>
            <a:r>
              <a:rPr lang="he-IL" sz="1500" b="1" dirty="0">
                <a:latin typeface="Arial" panose="020B0604020202020204" pitchFamily="34" charset="0"/>
                <a:cs typeface="Arial" panose="020B0604020202020204" pitchFamily="34" charset="0"/>
              </a:rPr>
              <a:t>טכניקות בדיקות בקופסה השחורה מתייחסות לתוכנה כפי שייעשה השימוש בה על ידי המשתמש:</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המשתמש מודע לפעולות שהוא ביצע על התוכנה</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המשתמש יודע מה תהא התוצאה, כפי שהיא משתקפת בתוכנה (פלט, מסך, תגובה)</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למשתמש אין מושג כיצד מתבצעים תהליכים (איך התוכנה עושה את מה שהיא עושה מאחורי הקלעים)</a:t>
            </a:r>
          </a:p>
          <a:p>
            <a:pPr algn="r" rtl="1">
              <a:lnSpc>
                <a:spcPct val="150000"/>
              </a:lnSpc>
            </a:pPr>
            <a:r>
              <a:rPr lang="he-IL" sz="1500" b="1" dirty="0">
                <a:latin typeface="Arial" panose="020B0604020202020204" pitchFamily="34" charset="0"/>
                <a:cs typeface="Arial" panose="020B0604020202020204" pitchFamily="34" charset="0"/>
              </a:rPr>
              <a:t>טכניקת קופסה שחורה = טכניקה מבוססת מפרטים</a:t>
            </a:r>
            <a:endParaRPr lang="he-IL" sz="1300" b="1"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026648" y="3066317"/>
            <a:ext cx="4009756" cy="21134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D92340F-D660-D7B0-5169-5FF53FD8A9A1}"/>
              </a:ext>
            </a:extLst>
          </p:cNvPr>
          <p:cNvSpPr/>
          <p:nvPr/>
        </p:nvSpPr>
        <p:spPr>
          <a:xfrm>
            <a:off x="3777241" y="4657458"/>
            <a:ext cx="1187866" cy="522333"/>
          </a:xfrm>
          <a:prstGeom prst="rect">
            <a:avLst/>
          </a:prstGeom>
          <a:noFill/>
          <a:ln w="28575"/>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99797369"/>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10676</TotalTime>
  <Words>2252</Words>
  <Application>Microsoft Office PowerPoint</Application>
  <PresentationFormat>Widescreen</PresentationFormat>
  <Paragraphs>242</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Sagona ExtraLight</vt:lpstr>
      <vt:lpstr>Speak Pro</vt:lpstr>
      <vt:lpstr>Wingdings</vt:lpstr>
      <vt:lpstr>Office Theme</vt:lpstr>
      <vt:lpstr>QA בודק תוכנה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29</cp:revision>
  <dcterms:created xsi:type="dcterms:W3CDTF">2022-03-07T11:44:47Z</dcterms:created>
  <dcterms:modified xsi:type="dcterms:W3CDTF">2022-10-27T14:26:00Z</dcterms:modified>
</cp:coreProperties>
</file>